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407" r:id="rId5"/>
    <p:sldId id="556" r:id="rId6"/>
    <p:sldId id="557" r:id="rId7"/>
    <p:sldId id="558" r:id="rId8"/>
    <p:sldId id="559" r:id="rId9"/>
    <p:sldId id="560" r:id="rId10"/>
    <p:sldId id="498" r:id="rId11"/>
    <p:sldId id="408" r:id="rId12"/>
    <p:sldId id="444" r:id="rId13"/>
    <p:sldId id="499" r:id="rId14"/>
    <p:sldId id="440" r:id="rId15"/>
    <p:sldId id="441" r:id="rId16"/>
    <p:sldId id="477" r:id="rId17"/>
    <p:sldId id="442" r:id="rId18"/>
    <p:sldId id="510" r:id="rId19"/>
    <p:sldId id="504" r:id="rId20"/>
    <p:sldId id="446" r:id="rId21"/>
    <p:sldId id="511" r:id="rId22"/>
    <p:sldId id="513" r:id="rId23"/>
    <p:sldId id="512" r:id="rId24"/>
    <p:sldId id="515" r:id="rId25"/>
    <p:sldId id="516" r:id="rId26"/>
    <p:sldId id="527" r:id="rId27"/>
    <p:sldId id="517" r:id="rId28"/>
    <p:sldId id="518" r:id="rId29"/>
    <p:sldId id="555" r:id="rId30"/>
    <p:sldId id="478" r:id="rId31"/>
    <p:sldId id="479" r:id="rId32"/>
    <p:sldId id="519" r:id="rId33"/>
    <p:sldId id="520" r:id="rId34"/>
    <p:sldId id="521" r:id="rId35"/>
    <p:sldId id="522" r:id="rId36"/>
    <p:sldId id="523" r:id="rId37"/>
    <p:sldId id="528" r:id="rId38"/>
    <p:sldId id="524" r:id="rId39"/>
    <p:sldId id="529" r:id="rId40"/>
    <p:sldId id="531" r:id="rId41"/>
    <p:sldId id="540" r:id="rId42"/>
    <p:sldId id="532" r:id="rId43"/>
    <p:sldId id="533" r:id="rId44"/>
    <p:sldId id="534" r:id="rId45"/>
    <p:sldId id="535" r:id="rId46"/>
    <p:sldId id="536" r:id="rId47"/>
    <p:sldId id="537" r:id="rId48"/>
    <p:sldId id="538" r:id="rId49"/>
    <p:sldId id="539" r:id="rId50"/>
    <p:sldId id="481" r:id="rId51"/>
    <p:sldId id="541" r:id="rId52"/>
    <p:sldId id="543" r:id="rId53"/>
    <p:sldId id="544" r:id="rId54"/>
    <p:sldId id="545" r:id="rId55"/>
    <p:sldId id="546" r:id="rId56"/>
    <p:sldId id="547" r:id="rId57"/>
    <p:sldId id="548" r:id="rId58"/>
    <p:sldId id="549" r:id="rId59"/>
    <p:sldId id="489" r:id="rId60"/>
    <p:sldId id="550" r:id="rId61"/>
    <p:sldId id="462" r:id="rId62"/>
    <p:sldId id="551" r:id="rId63"/>
    <p:sldId id="554" r:id="rId64"/>
    <p:sldId id="553" r:id="rId65"/>
  </p:sldIdLst>
  <p:sldSz cx="9144000" cy="5143500" type="screen16x9"/>
  <p:notesSz cx="6797675" cy="9926638"/>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26">
          <p15:clr>
            <a:srgbClr val="A4A3A4"/>
          </p15:clr>
        </p15:guide>
        <p15:guide id="4" orient="horz" pos="3884">
          <p15:clr>
            <a:srgbClr val="A4A3A4"/>
          </p15:clr>
        </p15:guide>
        <p15:guide id="5" orient="horz" pos="4110">
          <p15:clr>
            <a:srgbClr val="A4A3A4"/>
          </p15:clr>
        </p15:guide>
        <p15:guide id="6" orient="horz" pos="1592">
          <p15:clr>
            <a:srgbClr val="A4A3A4"/>
          </p15:clr>
        </p15:guide>
        <p15:guide id="7" pos="204">
          <p15:clr>
            <a:srgbClr val="A4A3A4"/>
          </p15:clr>
        </p15:guide>
        <p15:guide id="8" pos="5556">
          <p15:clr>
            <a:srgbClr val="A4A3A4"/>
          </p15:clr>
        </p15:guide>
        <p15:guide id="9" pos="1927">
          <p15:clr>
            <a:srgbClr val="A4A3A4"/>
          </p15:clr>
        </p15:guide>
        <p15:guide id="10" pos="3833">
          <p15:clr>
            <a:srgbClr val="A4A3A4"/>
          </p15:clr>
        </p15:guide>
        <p15:guide id="11" orient="horz" pos="330">
          <p15:clr>
            <a:srgbClr val="A4A3A4"/>
          </p15:clr>
        </p15:guide>
        <p15:guide id="12" orient="horz" pos="799">
          <p15:clr>
            <a:srgbClr val="A4A3A4"/>
          </p15:clr>
        </p15:guide>
        <p15:guide id="13" pos="2018">
          <p15:clr>
            <a:srgbClr val="A4A3A4"/>
          </p15:clr>
        </p15:guide>
        <p15:guide id="14" pos="3769">
          <p15:clr>
            <a:srgbClr val="A4A3A4"/>
          </p15:clr>
        </p15:guide>
        <p15:guide id="15" orient="horz" pos="3894">
          <p15:clr>
            <a:srgbClr val="A4A3A4"/>
          </p15:clr>
        </p15:guide>
        <p15:guide id="16" orient="horz" pos="3168">
          <p15:clr>
            <a:srgbClr val="A4A3A4"/>
          </p15:clr>
        </p15:guide>
      </p15:sldGuideLst>
    </p:ext>
    <p:ext uri="{2D200454-40CA-4A62-9FC3-DE9A4176ACB9}">
      <p15:notesGuideLst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DB2"/>
    <a:srgbClr val="EE3135"/>
    <a:srgbClr val="E51B1B"/>
    <a:srgbClr val="7A0223"/>
    <a:srgbClr val="AE132A"/>
    <a:srgbClr val="5F5F5F"/>
    <a:srgbClr val="7F93AA"/>
    <a:srgbClr val="CCD4DD"/>
    <a:srgbClr val="F8A762"/>
    <a:srgbClr val="CCE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8A3E5-0EE7-4D50-8896-0B5714823A6E}" v="160" dt="2021-04-02T02:47:2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8" autoAdjust="0"/>
    <p:restoredTop sz="86380" autoAdjust="0"/>
  </p:normalViewPr>
  <p:slideViewPr>
    <p:cSldViewPr snapToObjects="1">
      <p:cViewPr varScale="1">
        <p:scale>
          <a:sx n="155" d="100"/>
          <a:sy n="155" d="100"/>
        </p:scale>
        <p:origin x="138" y="516"/>
      </p:cViewPr>
      <p:guideLst>
        <p:guide orient="horz" pos="2160"/>
        <p:guide pos="2880"/>
        <p:guide orient="horz" pos="1026"/>
        <p:guide orient="horz" pos="3884"/>
        <p:guide orient="horz" pos="4110"/>
        <p:guide orient="horz" pos="1592"/>
        <p:guide pos="204"/>
        <p:guide pos="5556"/>
        <p:guide pos="1927"/>
        <p:guide pos="3833"/>
        <p:guide orient="horz" pos="330"/>
        <p:guide orient="horz" pos="799"/>
        <p:guide pos="2018"/>
        <p:guide pos="3769"/>
        <p:guide orient="horz" pos="3894"/>
        <p:guide orient="horz" pos="316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snapToObjects="1" showGuides="1">
      <p:cViewPr>
        <p:scale>
          <a:sx n="100" d="100"/>
          <a:sy n="100" d="100"/>
        </p:scale>
        <p:origin x="-1632" y="3072"/>
      </p:cViewPr>
      <p:guideLst>
        <p:guide orient="horz" pos="3127"/>
        <p:guide pos="3945"/>
        <p:guide pos="1017"/>
        <p:guide pos="25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ker Wang" userId="1b3eef531f06dcb3" providerId="LiveId" clId="{86E8A3E5-0EE7-4D50-8896-0B5714823A6E}"/>
    <pc:docChg chg="undo redo custSel addSld delSld modSld">
      <pc:chgData name="Weiker Wang" userId="1b3eef531f06dcb3" providerId="LiveId" clId="{86E8A3E5-0EE7-4D50-8896-0B5714823A6E}" dt="2021-04-02T02:49:47.708" v="446" actId="207"/>
      <pc:docMkLst>
        <pc:docMk/>
      </pc:docMkLst>
      <pc:sldChg chg="modSp mod">
        <pc:chgData name="Weiker Wang" userId="1b3eef531f06dcb3" providerId="LiveId" clId="{86E8A3E5-0EE7-4D50-8896-0B5714823A6E}" dt="2021-04-02T02:35:43.363" v="175" actId="6549"/>
        <pc:sldMkLst>
          <pc:docMk/>
          <pc:sldMk cId="2618919437" sldId="408"/>
        </pc:sldMkLst>
        <pc:spChg chg="mod">
          <ac:chgData name="Weiker Wang" userId="1b3eef531f06dcb3" providerId="LiveId" clId="{86E8A3E5-0EE7-4D50-8896-0B5714823A6E}" dt="2021-04-02T02:35:43.363" v="175" actId="6549"/>
          <ac:spMkLst>
            <pc:docMk/>
            <pc:sldMk cId="2618919437" sldId="408"/>
            <ac:spMk id="3" creationId="{23D0D7BF-19D4-4F50-A3D0-B3E4FC8E9A41}"/>
          </ac:spMkLst>
        </pc:spChg>
      </pc:sldChg>
      <pc:sldChg chg="modSp mod">
        <pc:chgData name="Weiker Wang" userId="1b3eef531f06dcb3" providerId="LiveId" clId="{86E8A3E5-0EE7-4D50-8896-0B5714823A6E}" dt="2021-04-02T02:35:58.044" v="178" actId="20577"/>
        <pc:sldMkLst>
          <pc:docMk/>
          <pc:sldMk cId="1187910091" sldId="440"/>
        </pc:sldMkLst>
        <pc:spChg chg="mod">
          <ac:chgData name="Weiker Wang" userId="1b3eef531f06dcb3" providerId="LiveId" clId="{86E8A3E5-0EE7-4D50-8896-0B5714823A6E}" dt="2021-04-02T02:33:41.330" v="140"/>
          <ac:spMkLst>
            <pc:docMk/>
            <pc:sldMk cId="1187910091" sldId="440"/>
            <ac:spMk id="5" creationId="{F9B812BD-376B-44BA-AFFF-DA43F0BE12F0}"/>
          </ac:spMkLst>
        </pc:spChg>
        <pc:spChg chg="mod">
          <ac:chgData name="Weiker Wang" userId="1b3eef531f06dcb3" providerId="LiveId" clId="{86E8A3E5-0EE7-4D50-8896-0B5714823A6E}" dt="2021-04-02T02:35:58.044" v="178" actId="20577"/>
          <ac:spMkLst>
            <pc:docMk/>
            <pc:sldMk cId="1187910091" sldId="440"/>
            <ac:spMk id="7" creationId="{7DF8D21B-51B3-4F23-988E-1AEE737748E7}"/>
          </ac:spMkLst>
        </pc:spChg>
      </pc:sldChg>
      <pc:sldChg chg="modSp mod">
        <pc:chgData name="Weiker Wang" userId="1b3eef531f06dcb3" providerId="LiveId" clId="{86E8A3E5-0EE7-4D50-8896-0B5714823A6E}" dt="2021-04-02T02:36:10.682" v="183" actId="20577"/>
        <pc:sldMkLst>
          <pc:docMk/>
          <pc:sldMk cId="3313285198" sldId="441"/>
        </pc:sldMkLst>
        <pc:spChg chg="mod">
          <ac:chgData name="Weiker Wang" userId="1b3eef531f06dcb3" providerId="LiveId" clId="{86E8A3E5-0EE7-4D50-8896-0B5714823A6E}" dt="2021-04-02T02:33:41.530" v="141"/>
          <ac:spMkLst>
            <pc:docMk/>
            <pc:sldMk cId="3313285198" sldId="441"/>
            <ac:spMk id="5" creationId="{F9B812BD-376B-44BA-AFFF-DA43F0BE12F0}"/>
          </ac:spMkLst>
        </pc:spChg>
        <pc:spChg chg="mod">
          <ac:chgData name="Weiker Wang" userId="1b3eef531f06dcb3" providerId="LiveId" clId="{86E8A3E5-0EE7-4D50-8896-0B5714823A6E}" dt="2021-04-02T02:36:10.682" v="183" actId="20577"/>
          <ac:spMkLst>
            <pc:docMk/>
            <pc:sldMk cId="3313285198" sldId="441"/>
            <ac:spMk id="7" creationId="{7DF8D21B-51B3-4F23-988E-1AEE737748E7}"/>
          </ac:spMkLst>
        </pc:spChg>
      </pc:sldChg>
      <pc:sldChg chg="modSp mod">
        <pc:chgData name="Weiker Wang" userId="1b3eef531f06dcb3" providerId="LiveId" clId="{86E8A3E5-0EE7-4D50-8896-0B5714823A6E}" dt="2021-04-02T02:43:23.383" v="385"/>
        <pc:sldMkLst>
          <pc:docMk/>
          <pc:sldMk cId="3948334682" sldId="442"/>
        </pc:sldMkLst>
        <pc:spChg chg="mod">
          <ac:chgData name="Weiker Wang" userId="1b3eef531f06dcb3" providerId="LiveId" clId="{86E8A3E5-0EE7-4D50-8896-0B5714823A6E}" dt="2021-04-02T02:43:23.383" v="385"/>
          <ac:spMkLst>
            <pc:docMk/>
            <pc:sldMk cId="3948334682" sldId="442"/>
            <ac:spMk id="5" creationId="{F9B812BD-376B-44BA-AFFF-DA43F0BE12F0}"/>
          </ac:spMkLst>
        </pc:spChg>
      </pc:sldChg>
      <pc:sldChg chg="modSp mod">
        <pc:chgData name="Weiker Wang" userId="1b3eef531f06dcb3" providerId="LiveId" clId="{86E8A3E5-0EE7-4D50-8896-0B5714823A6E}" dt="2021-04-02T02:33:40.533" v="136" actId="20577"/>
        <pc:sldMkLst>
          <pc:docMk/>
          <pc:sldMk cId="572404920" sldId="444"/>
        </pc:sldMkLst>
        <pc:spChg chg="mod">
          <ac:chgData name="Weiker Wang" userId="1b3eef531f06dcb3" providerId="LiveId" clId="{86E8A3E5-0EE7-4D50-8896-0B5714823A6E}" dt="2021-04-02T02:33:40.533" v="136" actId="20577"/>
          <ac:spMkLst>
            <pc:docMk/>
            <pc:sldMk cId="572404920" sldId="444"/>
            <ac:spMk id="4" creationId="{9ECF9971-C3BE-4FD8-87C0-EFBA974A278C}"/>
          </ac:spMkLst>
        </pc:spChg>
      </pc:sldChg>
      <pc:sldChg chg="modSp mod">
        <pc:chgData name="Weiker Wang" userId="1b3eef531f06dcb3" providerId="LiveId" clId="{86E8A3E5-0EE7-4D50-8896-0B5714823A6E}" dt="2021-04-02T02:49:22.329" v="445" actId="20577"/>
        <pc:sldMkLst>
          <pc:docMk/>
          <pc:sldMk cId="1583813477" sldId="446"/>
        </pc:sldMkLst>
        <pc:spChg chg="mod">
          <ac:chgData name="Weiker Wang" userId="1b3eef531f06dcb3" providerId="LiveId" clId="{86E8A3E5-0EE7-4D50-8896-0B5714823A6E}" dt="2021-04-02T02:49:22.329" v="445" actId="20577"/>
          <ac:spMkLst>
            <pc:docMk/>
            <pc:sldMk cId="1583813477" sldId="446"/>
            <ac:spMk id="5" creationId="{F9B812BD-376B-44BA-AFFF-DA43F0BE12F0}"/>
          </ac:spMkLst>
        </pc:spChg>
      </pc:sldChg>
      <pc:sldChg chg="addSp delSp modSp mod">
        <pc:chgData name="Weiker Wang" userId="1b3eef531f06dcb3" providerId="LiveId" clId="{86E8A3E5-0EE7-4D50-8896-0B5714823A6E}" dt="2021-04-02T02:48:49.516" v="434"/>
        <pc:sldMkLst>
          <pc:docMk/>
          <pc:sldMk cId="3866663973" sldId="477"/>
        </pc:sldMkLst>
        <pc:spChg chg="mod">
          <ac:chgData name="Weiker Wang" userId="1b3eef531f06dcb3" providerId="LiveId" clId="{86E8A3E5-0EE7-4D50-8896-0B5714823A6E}" dt="2021-04-02T02:46:24.546" v="397" actId="20577"/>
          <ac:spMkLst>
            <pc:docMk/>
            <pc:sldMk cId="3866663973" sldId="477"/>
            <ac:spMk id="2" creationId="{6619C51D-DEEC-45F7-A8C0-7414DBA4538C}"/>
          </ac:spMkLst>
        </pc:spChg>
        <pc:spChg chg="mod">
          <ac:chgData name="Weiker Wang" userId="1b3eef531f06dcb3" providerId="LiveId" clId="{86E8A3E5-0EE7-4D50-8896-0B5714823A6E}" dt="2021-04-02T02:48:49.516" v="434"/>
          <ac:spMkLst>
            <pc:docMk/>
            <pc:sldMk cId="3866663973" sldId="477"/>
            <ac:spMk id="4" creationId="{978F0A13-6849-4F39-A295-C992BF0ADB6B}"/>
          </ac:spMkLst>
        </pc:spChg>
        <pc:spChg chg="mod">
          <ac:chgData name="Weiker Wang" userId="1b3eef531f06dcb3" providerId="LiveId" clId="{86E8A3E5-0EE7-4D50-8896-0B5714823A6E}" dt="2021-04-02T02:36:40.359" v="185"/>
          <ac:spMkLst>
            <pc:docMk/>
            <pc:sldMk cId="3866663973" sldId="477"/>
            <ac:spMk id="5" creationId="{E3B6939A-6A2E-4E8D-97F7-81BE110390C1}"/>
          </ac:spMkLst>
        </pc:spChg>
        <pc:picChg chg="del">
          <ac:chgData name="Weiker Wang" userId="1b3eef531f06dcb3" providerId="LiveId" clId="{86E8A3E5-0EE7-4D50-8896-0B5714823A6E}" dt="2021-04-02T02:34:24.153" v="147" actId="478"/>
          <ac:picMkLst>
            <pc:docMk/>
            <pc:sldMk cId="3866663973" sldId="477"/>
            <ac:picMk id="6" creationId="{B82A5DB2-6A48-48C0-889B-E14B33812B1F}"/>
          </ac:picMkLst>
        </pc:picChg>
        <pc:picChg chg="del">
          <ac:chgData name="Weiker Wang" userId="1b3eef531f06dcb3" providerId="LiveId" clId="{86E8A3E5-0EE7-4D50-8896-0B5714823A6E}" dt="2021-04-02T02:34:24.689" v="148" actId="478"/>
          <ac:picMkLst>
            <pc:docMk/>
            <pc:sldMk cId="3866663973" sldId="477"/>
            <ac:picMk id="8" creationId="{D65E2551-FDF3-480A-B47C-BF942BDBEC74}"/>
          </ac:picMkLst>
        </pc:picChg>
        <pc:picChg chg="add mod">
          <ac:chgData name="Weiker Wang" userId="1b3eef531f06dcb3" providerId="LiveId" clId="{86E8A3E5-0EE7-4D50-8896-0B5714823A6E}" dt="2021-04-02T02:46:18.908" v="396" actId="1076"/>
          <ac:picMkLst>
            <pc:docMk/>
            <pc:sldMk cId="3866663973" sldId="477"/>
            <ac:picMk id="9" creationId="{8DC88FA3-26D9-4DC0-ADBE-68FEEB88EBD0}"/>
          </ac:picMkLst>
        </pc:picChg>
        <pc:picChg chg="add del mod">
          <ac:chgData name="Weiker Wang" userId="1b3eef531f06dcb3" providerId="LiveId" clId="{86E8A3E5-0EE7-4D50-8896-0B5714823A6E}" dt="2021-04-02T02:37:07.386" v="197"/>
          <ac:picMkLst>
            <pc:docMk/>
            <pc:sldMk cId="3866663973" sldId="477"/>
            <ac:picMk id="10" creationId="{9CFB6B63-73BA-4DF6-9BE8-7BFCDF93AB1C}"/>
          </ac:picMkLst>
        </pc:picChg>
        <pc:picChg chg="add del mod">
          <ac:chgData name="Weiker Wang" userId="1b3eef531f06dcb3" providerId="LiveId" clId="{86E8A3E5-0EE7-4D50-8896-0B5714823A6E}" dt="2021-04-02T02:37:07.386" v="197"/>
          <ac:picMkLst>
            <pc:docMk/>
            <pc:sldMk cId="3866663973" sldId="477"/>
            <ac:picMk id="11" creationId="{7FD293E4-9A81-4586-A458-47F9E2138931}"/>
          </ac:picMkLst>
        </pc:picChg>
        <pc:picChg chg="add del mod">
          <ac:chgData name="Weiker Wang" userId="1b3eef531f06dcb3" providerId="LiveId" clId="{86E8A3E5-0EE7-4D50-8896-0B5714823A6E}" dt="2021-04-02T02:37:07.386" v="197"/>
          <ac:picMkLst>
            <pc:docMk/>
            <pc:sldMk cId="3866663973" sldId="477"/>
            <ac:picMk id="12" creationId="{10E9A51C-77DD-4CC5-A035-1704DB7009D2}"/>
          </ac:picMkLst>
        </pc:picChg>
        <pc:picChg chg="add del mod">
          <ac:chgData name="Weiker Wang" userId="1b3eef531f06dcb3" providerId="LiveId" clId="{86E8A3E5-0EE7-4D50-8896-0B5714823A6E}" dt="2021-04-02T02:37:07.386" v="197"/>
          <ac:picMkLst>
            <pc:docMk/>
            <pc:sldMk cId="3866663973" sldId="477"/>
            <ac:picMk id="13" creationId="{F11DA158-2F3F-4A25-ADBB-6C832BE6ADFF}"/>
          </ac:picMkLst>
        </pc:picChg>
        <pc:picChg chg="add del mod">
          <ac:chgData name="Weiker Wang" userId="1b3eef531f06dcb3" providerId="LiveId" clId="{86E8A3E5-0EE7-4D50-8896-0B5714823A6E}" dt="2021-04-02T02:37:56.587" v="233"/>
          <ac:picMkLst>
            <pc:docMk/>
            <pc:sldMk cId="3866663973" sldId="477"/>
            <ac:picMk id="14" creationId="{CDDF5AD5-028E-4158-9AFD-782C49F3FA54}"/>
          </ac:picMkLst>
        </pc:picChg>
        <pc:picChg chg="add del mod">
          <ac:chgData name="Weiker Wang" userId="1b3eef531f06dcb3" providerId="LiveId" clId="{86E8A3E5-0EE7-4D50-8896-0B5714823A6E}" dt="2021-04-02T02:37:56.587" v="233"/>
          <ac:picMkLst>
            <pc:docMk/>
            <pc:sldMk cId="3866663973" sldId="477"/>
            <ac:picMk id="15" creationId="{044222DD-EA26-463F-AAE2-72B421A65977}"/>
          </ac:picMkLst>
        </pc:picChg>
        <pc:picChg chg="add del mod">
          <ac:chgData name="Weiker Wang" userId="1b3eef531f06dcb3" providerId="LiveId" clId="{86E8A3E5-0EE7-4D50-8896-0B5714823A6E}" dt="2021-04-02T02:37:56.587" v="233"/>
          <ac:picMkLst>
            <pc:docMk/>
            <pc:sldMk cId="3866663973" sldId="477"/>
            <ac:picMk id="16" creationId="{029BE9A0-4395-467E-AA6E-EFC814344C47}"/>
          </ac:picMkLst>
        </pc:picChg>
        <pc:picChg chg="add del mod">
          <ac:chgData name="Weiker Wang" userId="1b3eef531f06dcb3" providerId="LiveId" clId="{86E8A3E5-0EE7-4D50-8896-0B5714823A6E}" dt="2021-04-02T02:37:56.587" v="233"/>
          <ac:picMkLst>
            <pc:docMk/>
            <pc:sldMk cId="3866663973" sldId="477"/>
            <ac:picMk id="17" creationId="{024780EC-16A9-44B7-BBF9-F375AC35650E}"/>
          </ac:picMkLst>
        </pc:picChg>
        <pc:picChg chg="add del mod">
          <ac:chgData name="Weiker Wang" userId="1b3eef531f06dcb3" providerId="LiveId" clId="{86E8A3E5-0EE7-4D50-8896-0B5714823A6E}" dt="2021-04-02T02:37:49.482" v="217"/>
          <ac:picMkLst>
            <pc:docMk/>
            <pc:sldMk cId="3866663973" sldId="477"/>
            <ac:picMk id="18" creationId="{BA64C035-9894-4D54-B49E-BC4E56177C96}"/>
          </ac:picMkLst>
        </pc:picChg>
        <pc:picChg chg="add del mod">
          <ac:chgData name="Weiker Wang" userId="1b3eef531f06dcb3" providerId="LiveId" clId="{86E8A3E5-0EE7-4D50-8896-0B5714823A6E}" dt="2021-04-02T02:37:49.482" v="217"/>
          <ac:picMkLst>
            <pc:docMk/>
            <pc:sldMk cId="3866663973" sldId="477"/>
            <ac:picMk id="19" creationId="{5E33E436-D0F0-4930-BB4F-E2E6A0E6E9FE}"/>
          </ac:picMkLst>
        </pc:picChg>
        <pc:picChg chg="add del mod">
          <ac:chgData name="Weiker Wang" userId="1b3eef531f06dcb3" providerId="LiveId" clId="{86E8A3E5-0EE7-4D50-8896-0B5714823A6E}" dt="2021-04-02T02:37:49.482" v="217"/>
          <ac:picMkLst>
            <pc:docMk/>
            <pc:sldMk cId="3866663973" sldId="477"/>
            <ac:picMk id="20" creationId="{51A10107-0CA1-43A4-A8D9-A70A88EC27FB}"/>
          </ac:picMkLst>
        </pc:picChg>
        <pc:picChg chg="add del mod">
          <ac:chgData name="Weiker Wang" userId="1b3eef531f06dcb3" providerId="LiveId" clId="{86E8A3E5-0EE7-4D50-8896-0B5714823A6E}" dt="2021-04-02T02:38:19.257" v="240" actId="478"/>
          <ac:picMkLst>
            <pc:docMk/>
            <pc:sldMk cId="3866663973" sldId="477"/>
            <ac:picMk id="21" creationId="{0FA29519-6176-4ADF-B3EB-3A41A792F92E}"/>
          </ac:picMkLst>
        </pc:picChg>
        <pc:picChg chg="add del mod">
          <ac:chgData name="Weiker Wang" userId="1b3eef531f06dcb3" providerId="LiveId" clId="{86E8A3E5-0EE7-4D50-8896-0B5714823A6E}" dt="2021-04-02T02:46:58.169" v="400" actId="478"/>
          <ac:picMkLst>
            <pc:docMk/>
            <pc:sldMk cId="3866663973" sldId="477"/>
            <ac:picMk id="25" creationId="{CC0713FA-2B73-47E3-8CA0-4C70DB969EF4}"/>
          </ac:picMkLst>
        </pc:picChg>
        <pc:picChg chg="add mod">
          <ac:chgData name="Weiker Wang" userId="1b3eef531f06dcb3" providerId="LiveId" clId="{86E8A3E5-0EE7-4D50-8896-0B5714823A6E}" dt="2021-04-02T02:47:21.941" v="407" actId="1076"/>
          <ac:picMkLst>
            <pc:docMk/>
            <pc:sldMk cId="3866663973" sldId="477"/>
            <ac:picMk id="27" creationId="{04684F9A-CBE7-44BC-8563-C632F14C0351}"/>
          </ac:picMkLst>
        </pc:picChg>
        <pc:picChg chg="del">
          <ac:chgData name="Weiker Wang" userId="1b3eef531f06dcb3" providerId="LiveId" clId="{86E8A3E5-0EE7-4D50-8896-0B5714823A6E}" dt="2021-04-02T02:34:23.289" v="145" actId="478"/>
          <ac:picMkLst>
            <pc:docMk/>
            <pc:sldMk cId="3866663973" sldId="477"/>
            <ac:picMk id="1026" creationId="{5B4A8CA4-5738-41C5-8CF0-B4BE17D1C50B}"/>
          </ac:picMkLst>
        </pc:picChg>
        <pc:picChg chg="del">
          <ac:chgData name="Weiker Wang" userId="1b3eef531f06dcb3" providerId="LiveId" clId="{86E8A3E5-0EE7-4D50-8896-0B5714823A6E}" dt="2021-04-02T02:34:23.785" v="146" actId="478"/>
          <ac:picMkLst>
            <pc:docMk/>
            <pc:sldMk cId="3866663973" sldId="477"/>
            <ac:picMk id="1028" creationId="{477D7EDE-AAE2-41CD-B238-494B7BE32AC7}"/>
          </ac:picMkLst>
        </pc:picChg>
        <pc:picChg chg="add mod">
          <ac:chgData name="Weiker Wang" userId="1b3eef531f06dcb3" providerId="LiveId" clId="{86E8A3E5-0EE7-4D50-8896-0B5714823A6E}" dt="2021-04-02T02:46:17.825" v="395" actId="1076"/>
          <ac:picMkLst>
            <pc:docMk/>
            <pc:sldMk cId="3866663973" sldId="477"/>
            <ac:picMk id="3074" creationId="{3732091A-1277-405D-86CE-EACA2F6E525C}"/>
          </ac:picMkLst>
        </pc:picChg>
        <pc:picChg chg="add mod">
          <ac:chgData name="Weiker Wang" userId="1b3eef531f06dcb3" providerId="LiveId" clId="{86E8A3E5-0EE7-4D50-8896-0B5714823A6E}" dt="2021-04-02T02:47:25.693" v="408" actId="1076"/>
          <ac:picMkLst>
            <pc:docMk/>
            <pc:sldMk cId="3866663973" sldId="477"/>
            <ac:picMk id="3076" creationId="{2ECC2AE0-E5FA-4DFD-8FC3-88872D4D5CB4}"/>
          </ac:picMkLst>
        </pc:picChg>
      </pc:sldChg>
      <pc:sldChg chg="addSp modSp add mod">
        <pc:chgData name="Weiker Wang" userId="1b3eef531f06dcb3" providerId="LiveId" clId="{86E8A3E5-0EE7-4D50-8896-0B5714823A6E}" dt="2021-04-02T02:40:50.551" v="295" actId="1076"/>
        <pc:sldMkLst>
          <pc:docMk/>
          <pc:sldMk cId="426325944" sldId="478"/>
        </pc:sldMkLst>
        <pc:spChg chg="mod">
          <ac:chgData name="Weiker Wang" userId="1b3eef531f06dcb3" providerId="LiveId" clId="{86E8A3E5-0EE7-4D50-8896-0B5714823A6E}" dt="2021-04-02T02:39:42.748" v="258" actId="6549"/>
          <ac:spMkLst>
            <pc:docMk/>
            <pc:sldMk cId="426325944" sldId="478"/>
            <ac:spMk id="4" creationId="{978F0A13-6849-4F39-A295-C992BF0ADB6B}"/>
          </ac:spMkLst>
        </pc:spChg>
        <pc:spChg chg="add mod">
          <ac:chgData name="Weiker Wang" userId="1b3eef531f06dcb3" providerId="LiveId" clId="{86E8A3E5-0EE7-4D50-8896-0B5714823A6E}" dt="2021-04-02T02:40:41.340" v="288"/>
          <ac:spMkLst>
            <pc:docMk/>
            <pc:sldMk cId="426325944" sldId="478"/>
            <ac:spMk id="9" creationId="{44BA6D63-576B-492A-8E73-07D601E00FB0}"/>
          </ac:spMkLst>
        </pc:spChg>
        <pc:picChg chg="mod">
          <ac:chgData name="Weiker Wang" userId="1b3eef531f06dcb3" providerId="LiveId" clId="{86E8A3E5-0EE7-4D50-8896-0B5714823A6E}" dt="2021-04-02T02:40:46.977" v="292" actId="14100"/>
          <ac:picMkLst>
            <pc:docMk/>
            <pc:sldMk cId="426325944" sldId="478"/>
            <ac:picMk id="2050" creationId="{30D25595-ECA6-4044-AFC0-E172DB97ECF8}"/>
          </ac:picMkLst>
        </pc:picChg>
        <pc:picChg chg="mod">
          <ac:chgData name="Weiker Wang" userId="1b3eef531f06dcb3" providerId="LiveId" clId="{86E8A3E5-0EE7-4D50-8896-0B5714823A6E}" dt="2021-04-02T02:40:50.551" v="295" actId="1076"/>
          <ac:picMkLst>
            <pc:docMk/>
            <pc:sldMk cId="426325944" sldId="478"/>
            <ac:picMk id="2052" creationId="{B81D7A49-CFFF-4926-9FB0-733DC6F00E09}"/>
          </ac:picMkLst>
        </pc:picChg>
        <pc:picChg chg="mod">
          <ac:chgData name="Weiker Wang" userId="1b3eef531f06dcb3" providerId="LiveId" clId="{86E8A3E5-0EE7-4D50-8896-0B5714823A6E}" dt="2021-04-02T02:40:49.148" v="294" actId="14100"/>
          <ac:picMkLst>
            <pc:docMk/>
            <pc:sldMk cId="426325944" sldId="478"/>
            <ac:picMk id="2054" creationId="{EF8899AA-B4CA-4CB3-AD11-548233032E75}"/>
          </ac:picMkLst>
        </pc:picChg>
      </pc:sldChg>
      <pc:sldChg chg="del">
        <pc:chgData name="Weiker Wang" userId="1b3eef531f06dcb3" providerId="LiveId" clId="{86E8A3E5-0EE7-4D50-8896-0B5714823A6E}" dt="2021-04-02T02:39:05.061" v="243" actId="2696"/>
        <pc:sldMkLst>
          <pc:docMk/>
          <pc:sldMk cId="3239739819" sldId="478"/>
        </pc:sldMkLst>
      </pc:sldChg>
      <pc:sldChg chg="addSp modSp add mod">
        <pc:chgData name="Weiker Wang" userId="1b3eef531f06dcb3" providerId="LiveId" clId="{86E8A3E5-0EE7-4D50-8896-0B5714823A6E}" dt="2021-04-02T02:40:58.541" v="300" actId="1076"/>
        <pc:sldMkLst>
          <pc:docMk/>
          <pc:sldMk cId="2203719756" sldId="479"/>
        </pc:sldMkLst>
        <pc:spChg chg="mod">
          <ac:chgData name="Weiker Wang" userId="1b3eef531f06dcb3" providerId="LiveId" clId="{86E8A3E5-0EE7-4D50-8896-0B5714823A6E}" dt="2021-04-02T02:39:55.628" v="265" actId="6549"/>
          <ac:spMkLst>
            <pc:docMk/>
            <pc:sldMk cId="2203719756" sldId="479"/>
            <ac:spMk id="4" creationId="{978F0A13-6849-4F39-A295-C992BF0ADB6B}"/>
          </ac:spMkLst>
        </pc:spChg>
        <pc:spChg chg="add mod">
          <ac:chgData name="Weiker Wang" userId="1b3eef531f06dcb3" providerId="LiveId" clId="{86E8A3E5-0EE7-4D50-8896-0B5714823A6E}" dt="2021-04-02T02:40:53.092" v="296"/>
          <ac:spMkLst>
            <pc:docMk/>
            <pc:sldMk cId="2203719756" sldId="479"/>
            <ac:spMk id="7" creationId="{9C0491C0-65D2-4DFD-8DCA-2B3B10966916}"/>
          </ac:spMkLst>
        </pc:spChg>
        <pc:picChg chg="mod">
          <ac:chgData name="Weiker Wang" userId="1b3eef531f06dcb3" providerId="LiveId" clId="{86E8A3E5-0EE7-4D50-8896-0B5714823A6E}" dt="2021-04-02T02:40:58.541" v="300" actId="1076"/>
          <ac:picMkLst>
            <pc:docMk/>
            <pc:sldMk cId="2203719756" sldId="479"/>
            <ac:picMk id="3074" creationId="{CDF9D6BC-8653-4BBC-8C02-0FB49F3C011F}"/>
          </ac:picMkLst>
        </pc:picChg>
      </pc:sldChg>
      <pc:sldChg chg="del">
        <pc:chgData name="Weiker Wang" userId="1b3eef531f06dcb3" providerId="LiveId" clId="{86E8A3E5-0EE7-4D50-8896-0B5714823A6E}" dt="2021-04-02T02:39:05.061" v="243" actId="2696"/>
        <pc:sldMkLst>
          <pc:docMk/>
          <pc:sldMk cId="2922099978" sldId="479"/>
        </pc:sldMkLst>
      </pc:sldChg>
      <pc:sldChg chg="modSp mod">
        <pc:chgData name="Weiker Wang" userId="1b3eef531f06dcb3" providerId="LiveId" clId="{86E8A3E5-0EE7-4D50-8896-0B5714823A6E}" dt="2021-04-02T02:31:55.786" v="12" actId="20577"/>
        <pc:sldMkLst>
          <pc:docMk/>
          <pc:sldMk cId="2011342909" sldId="498"/>
        </pc:sldMkLst>
        <pc:spChg chg="mod">
          <ac:chgData name="Weiker Wang" userId="1b3eef531f06dcb3" providerId="LiveId" clId="{86E8A3E5-0EE7-4D50-8896-0B5714823A6E}" dt="2021-04-02T02:31:55.786" v="12" actId="20577"/>
          <ac:spMkLst>
            <pc:docMk/>
            <pc:sldMk cId="2011342909" sldId="498"/>
            <ac:spMk id="7" creationId="{7DF8D21B-51B3-4F23-988E-1AEE737748E7}"/>
          </ac:spMkLst>
        </pc:spChg>
      </pc:sldChg>
      <pc:sldChg chg="modSp mod modAnim">
        <pc:chgData name="Weiker Wang" userId="1b3eef531f06dcb3" providerId="LiveId" clId="{86E8A3E5-0EE7-4D50-8896-0B5714823A6E}" dt="2021-04-02T02:33:40.724" v="137" actId="20577"/>
        <pc:sldMkLst>
          <pc:docMk/>
          <pc:sldMk cId="2758364708" sldId="499"/>
        </pc:sldMkLst>
        <pc:spChg chg="mod">
          <ac:chgData name="Weiker Wang" userId="1b3eef531f06dcb3" providerId="LiveId" clId="{86E8A3E5-0EE7-4D50-8896-0B5714823A6E}" dt="2021-04-02T02:33:40.724" v="137" actId="20577"/>
          <ac:spMkLst>
            <pc:docMk/>
            <pc:sldMk cId="2758364708" sldId="499"/>
            <ac:spMk id="11" creationId="{80A4FEC9-6D7D-4C63-A0DE-5AD47524988C}"/>
          </ac:spMkLst>
        </pc:spChg>
        <pc:spChg chg="mod">
          <ac:chgData name="Weiker Wang" userId="1b3eef531f06dcb3" providerId="LiveId" clId="{86E8A3E5-0EE7-4D50-8896-0B5714823A6E}" dt="2021-04-02T02:32:49.514" v="97" actId="20577"/>
          <ac:spMkLst>
            <pc:docMk/>
            <pc:sldMk cId="2758364708" sldId="499"/>
            <ac:spMk id="12" creationId="{91BA5F5B-D051-4938-85E9-14FF10A017C7}"/>
          </ac:spMkLst>
        </pc:spChg>
      </pc:sldChg>
      <pc:sldChg chg="add del">
        <pc:chgData name="Weiker Wang" userId="1b3eef531f06dcb3" providerId="LiveId" clId="{86E8A3E5-0EE7-4D50-8896-0B5714823A6E}" dt="2021-04-02T02:33:40.992" v="138" actId="47"/>
        <pc:sldMkLst>
          <pc:docMk/>
          <pc:sldMk cId="2690628861" sldId="500"/>
        </pc:sldMkLst>
      </pc:sldChg>
      <pc:sldChg chg="add del">
        <pc:chgData name="Weiker Wang" userId="1b3eef531f06dcb3" providerId="LiveId" clId="{86E8A3E5-0EE7-4D50-8896-0B5714823A6E}" dt="2021-04-02T02:33:41.749" v="142" actId="47"/>
        <pc:sldMkLst>
          <pc:docMk/>
          <pc:sldMk cId="1601811901" sldId="501"/>
        </pc:sldMkLst>
      </pc:sldChg>
      <pc:sldChg chg="add del">
        <pc:chgData name="Weiker Wang" userId="1b3eef531f06dcb3" providerId="LiveId" clId="{86E8A3E5-0EE7-4D50-8896-0B5714823A6E}" dt="2021-04-02T02:33:41.749" v="142" actId="47"/>
        <pc:sldMkLst>
          <pc:docMk/>
          <pc:sldMk cId="3006702939" sldId="502"/>
        </pc:sldMkLst>
      </pc:sldChg>
      <pc:sldChg chg="add del">
        <pc:chgData name="Weiker Wang" userId="1b3eef531f06dcb3" providerId="LiveId" clId="{86E8A3E5-0EE7-4D50-8896-0B5714823A6E}" dt="2021-04-02T02:33:41.154" v="139" actId="47"/>
        <pc:sldMkLst>
          <pc:docMk/>
          <pc:sldMk cId="2465825281" sldId="503"/>
        </pc:sldMkLst>
      </pc:sldChg>
      <pc:sldChg chg="modSp mod">
        <pc:chgData name="Weiker Wang" userId="1b3eef531f06dcb3" providerId="LiveId" clId="{86E8A3E5-0EE7-4D50-8896-0B5714823A6E}" dt="2021-04-02T02:43:25.679" v="386"/>
        <pc:sldMkLst>
          <pc:docMk/>
          <pc:sldMk cId="2197441882" sldId="510"/>
        </pc:sldMkLst>
        <pc:spChg chg="mod">
          <ac:chgData name="Weiker Wang" userId="1b3eef531f06dcb3" providerId="LiveId" clId="{86E8A3E5-0EE7-4D50-8896-0B5714823A6E}" dt="2021-04-02T02:43:25.679" v="386"/>
          <ac:spMkLst>
            <pc:docMk/>
            <pc:sldMk cId="2197441882" sldId="510"/>
            <ac:spMk id="5" creationId="{68C5C902-A922-44A4-85DF-C91AF6A4554C}"/>
          </ac:spMkLst>
        </pc:spChg>
      </pc:sldChg>
      <pc:sldChg chg="modSp mod">
        <pc:chgData name="Weiker Wang" userId="1b3eef531f06dcb3" providerId="LiveId" clId="{86E8A3E5-0EE7-4D50-8896-0B5714823A6E}" dt="2021-04-02T02:49:47.708" v="446" actId="207"/>
        <pc:sldMkLst>
          <pc:docMk/>
          <pc:sldMk cId="3706983612" sldId="524"/>
        </pc:sldMkLst>
        <pc:spChg chg="mod">
          <ac:chgData name="Weiker Wang" userId="1b3eef531f06dcb3" providerId="LiveId" clId="{86E8A3E5-0EE7-4D50-8896-0B5714823A6E}" dt="2021-04-02T02:49:47.708" v="446" actId="207"/>
          <ac:spMkLst>
            <pc:docMk/>
            <pc:sldMk cId="3706983612" sldId="524"/>
            <ac:spMk id="10" creationId="{60B741B7-9BB1-4F9E-9413-4547FBC09CB6}"/>
          </ac:spMkLst>
        </pc:spChg>
      </pc:sldChg>
      <pc:sldChg chg="modSp mod">
        <pc:chgData name="Weiker Wang" userId="1b3eef531f06dcb3" providerId="LiveId" clId="{86E8A3E5-0EE7-4D50-8896-0B5714823A6E}" dt="2021-04-02T02:30:58.153" v="3" actId="1037"/>
        <pc:sldMkLst>
          <pc:docMk/>
          <pc:sldMk cId="1397414713" sldId="553"/>
        </pc:sldMkLst>
        <pc:spChg chg="mod">
          <ac:chgData name="Weiker Wang" userId="1b3eef531f06dcb3" providerId="LiveId" clId="{86E8A3E5-0EE7-4D50-8896-0B5714823A6E}" dt="2021-04-02T02:30:58.153" v="3" actId="1037"/>
          <ac:spMkLst>
            <pc:docMk/>
            <pc:sldMk cId="1397414713" sldId="553"/>
            <ac:spMk id="5" creationId="{B47DEF36-78AE-4FA0-A373-D793ED4B25C3}"/>
          </ac:spMkLst>
        </pc:spChg>
      </pc:sldChg>
      <pc:sldChg chg="modSp add del mod">
        <pc:chgData name="Weiker Wang" userId="1b3eef531f06dcb3" providerId="LiveId" clId="{86E8A3E5-0EE7-4D50-8896-0B5714823A6E}" dt="2021-04-02T02:39:05.061" v="243" actId="2696"/>
        <pc:sldMkLst>
          <pc:docMk/>
          <pc:sldMk cId="2403235429" sldId="555"/>
        </pc:sldMkLst>
        <pc:spChg chg="mod">
          <ac:chgData name="Weiker Wang" userId="1b3eef531f06dcb3" providerId="LiveId" clId="{86E8A3E5-0EE7-4D50-8896-0B5714823A6E}" dt="2021-04-02T02:36:43.318" v="186"/>
          <ac:spMkLst>
            <pc:docMk/>
            <pc:sldMk cId="2403235429" sldId="555"/>
            <ac:spMk id="5" creationId="{E3B6939A-6A2E-4E8D-97F7-81BE110390C1}"/>
          </ac:spMkLst>
        </pc:spChg>
      </pc:sldChg>
      <pc:sldChg chg="addSp delSp modSp add mod">
        <pc:chgData name="Weiker Wang" userId="1b3eef531f06dcb3" providerId="LiveId" clId="{86E8A3E5-0EE7-4D50-8896-0B5714823A6E}" dt="2021-04-02T02:40:37.769" v="287" actId="1076"/>
        <pc:sldMkLst>
          <pc:docMk/>
          <pc:sldMk cId="3708538296" sldId="555"/>
        </pc:sldMkLst>
        <pc:spChg chg="mod">
          <ac:chgData name="Weiker Wang" userId="1b3eef531f06dcb3" providerId="LiveId" clId="{86E8A3E5-0EE7-4D50-8896-0B5714823A6E}" dt="2021-04-02T02:39:22.457" v="246" actId="6549"/>
          <ac:spMkLst>
            <pc:docMk/>
            <pc:sldMk cId="3708538296" sldId="555"/>
            <ac:spMk id="4" creationId="{978F0A13-6849-4F39-A295-C992BF0ADB6B}"/>
          </ac:spMkLst>
        </pc:spChg>
        <pc:spChg chg="add del mod">
          <ac:chgData name="Weiker Wang" userId="1b3eef531f06dcb3" providerId="LiveId" clId="{86E8A3E5-0EE7-4D50-8896-0B5714823A6E}" dt="2021-04-02T02:40:20.521" v="275" actId="478"/>
          <ac:spMkLst>
            <pc:docMk/>
            <pc:sldMk cId="3708538296" sldId="555"/>
            <ac:spMk id="10" creationId="{30741C25-C5F7-48E2-9182-892BDFF66F9B}"/>
          </ac:spMkLst>
        </pc:spChg>
        <pc:spChg chg="add mod">
          <ac:chgData name="Weiker Wang" userId="1b3eef531f06dcb3" providerId="LiveId" clId="{86E8A3E5-0EE7-4D50-8896-0B5714823A6E}" dt="2021-04-02T02:40:21.581" v="277"/>
          <ac:spMkLst>
            <pc:docMk/>
            <pc:sldMk cId="3708538296" sldId="555"/>
            <ac:spMk id="11" creationId="{10798FA4-4F38-4D49-92F6-6D115FC876A0}"/>
          </ac:spMkLst>
        </pc:spChg>
        <pc:picChg chg="mod">
          <ac:chgData name="Weiker Wang" userId="1b3eef531f06dcb3" providerId="LiveId" clId="{86E8A3E5-0EE7-4D50-8896-0B5714823A6E}" dt="2021-04-02T02:40:35.019" v="286" actId="1076"/>
          <ac:picMkLst>
            <pc:docMk/>
            <pc:sldMk cId="3708538296" sldId="555"/>
            <ac:picMk id="6" creationId="{B82A5DB2-6A48-48C0-889B-E14B33812B1F}"/>
          </ac:picMkLst>
        </pc:picChg>
        <pc:picChg chg="mod">
          <ac:chgData name="Weiker Wang" userId="1b3eef531f06dcb3" providerId="LiveId" clId="{86E8A3E5-0EE7-4D50-8896-0B5714823A6E}" dt="2021-04-02T02:40:37.769" v="287" actId="1076"/>
          <ac:picMkLst>
            <pc:docMk/>
            <pc:sldMk cId="3708538296" sldId="555"/>
            <ac:picMk id="8" creationId="{D65E2551-FDF3-480A-B47C-BF942BDBEC74}"/>
          </ac:picMkLst>
        </pc:picChg>
        <pc:picChg chg="mod">
          <ac:chgData name="Weiker Wang" userId="1b3eef531f06dcb3" providerId="LiveId" clId="{86E8A3E5-0EE7-4D50-8896-0B5714823A6E}" dt="2021-04-02T02:40:34.322" v="285" actId="1076"/>
          <ac:picMkLst>
            <pc:docMk/>
            <pc:sldMk cId="3708538296" sldId="555"/>
            <ac:picMk id="1026" creationId="{5B4A8CA4-5738-41C5-8CF0-B4BE17D1C50B}"/>
          </ac:picMkLst>
        </pc:picChg>
        <pc:picChg chg="mod">
          <ac:chgData name="Weiker Wang" userId="1b3eef531f06dcb3" providerId="LiveId" clId="{86E8A3E5-0EE7-4D50-8896-0B5714823A6E}" dt="2021-04-02T02:40:26.636" v="280" actId="1076"/>
          <ac:picMkLst>
            <pc:docMk/>
            <pc:sldMk cId="3708538296" sldId="555"/>
            <ac:picMk id="1028" creationId="{477D7EDE-AAE2-41CD-B238-494B7BE32AC7}"/>
          </ac:picMkLst>
        </pc:picChg>
      </pc:sldChg>
      <pc:sldChg chg="add del">
        <pc:chgData name="Weiker Wang" userId="1b3eef531f06dcb3" providerId="LiveId" clId="{86E8A3E5-0EE7-4D50-8896-0B5714823A6E}" dt="2021-04-02T02:38:55.278" v="242"/>
        <pc:sldMkLst>
          <pc:docMk/>
          <pc:sldMk cId="2277186810" sldId="5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20EDC-B5CC-4174-BD54-210378939789}" type="doc">
      <dgm:prSet loTypeId="urn:microsoft.com/office/officeart/2005/8/layout/hProcess9" loCatId="process" qsTypeId="urn:microsoft.com/office/officeart/2005/8/quickstyle/simple4" qsCatId="simple" csTypeId="urn:microsoft.com/office/officeart/2005/8/colors/accent3_2" csCatId="accent3" phldr="1"/>
      <dgm:spPr/>
    </dgm:pt>
    <dgm:pt modelId="{8A16C43C-77C8-44B9-9FF0-096ABE9707AB}">
      <dgm:prSet phldrT="[Text]"/>
      <dgm:spPr/>
      <dgm:t>
        <a:bodyPr/>
        <a:lstStyle/>
        <a:p>
          <a:r>
            <a:rPr lang="en-US" dirty="0"/>
            <a:t>Idea</a:t>
          </a:r>
        </a:p>
      </dgm:t>
    </dgm:pt>
    <dgm:pt modelId="{32D50D5B-13ED-4264-B4E8-CA7AB85D0C89}" type="parTrans" cxnId="{41ECF248-8862-4A23-9ED1-8B830EDDFC64}">
      <dgm:prSet/>
      <dgm:spPr/>
      <dgm:t>
        <a:bodyPr/>
        <a:lstStyle/>
        <a:p>
          <a:endParaRPr lang="en-US"/>
        </a:p>
      </dgm:t>
    </dgm:pt>
    <dgm:pt modelId="{924A188F-52C2-4A75-ADDB-53EDB7389295}" type="sibTrans" cxnId="{41ECF248-8862-4A23-9ED1-8B830EDDFC64}">
      <dgm:prSet/>
      <dgm:spPr/>
      <dgm:t>
        <a:bodyPr/>
        <a:lstStyle/>
        <a:p>
          <a:endParaRPr lang="en-US"/>
        </a:p>
      </dgm:t>
    </dgm:pt>
    <dgm:pt modelId="{FDF07028-4E28-4460-B375-3C37B671CC2D}">
      <dgm:prSet phldrT="[Text]"/>
      <dgm:spPr/>
      <dgm:t>
        <a:bodyPr/>
        <a:lstStyle/>
        <a:p>
          <a:r>
            <a:rPr lang="en-US" dirty="0"/>
            <a:t>Invention</a:t>
          </a:r>
        </a:p>
      </dgm:t>
    </dgm:pt>
    <dgm:pt modelId="{875CBAAD-D864-4B7E-9724-827B0152637F}" type="parTrans" cxnId="{AE729DBF-E65C-43C3-BD6D-3B5D5015C83D}">
      <dgm:prSet/>
      <dgm:spPr/>
      <dgm:t>
        <a:bodyPr/>
        <a:lstStyle/>
        <a:p>
          <a:endParaRPr lang="en-US"/>
        </a:p>
      </dgm:t>
    </dgm:pt>
    <dgm:pt modelId="{D13F0C1E-64BF-42CF-8C42-2DD89B0D225F}" type="sibTrans" cxnId="{AE729DBF-E65C-43C3-BD6D-3B5D5015C83D}">
      <dgm:prSet/>
      <dgm:spPr/>
      <dgm:t>
        <a:bodyPr/>
        <a:lstStyle/>
        <a:p>
          <a:endParaRPr lang="en-US"/>
        </a:p>
      </dgm:t>
    </dgm:pt>
    <dgm:pt modelId="{13AF7D62-11FD-4534-BE7A-F24611EBC658}">
      <dgm:prSet phldrT="[Text]"/>
      <dgm:spPr/>
      <dgm:t>
        <a:bodyPr/>
        <a:lstStyle/>
        <a:p>
          <a:r>
            <a:rPr lang="en-US" dirty="0"/>
            <a:t>Patent</a:t>
          </a:r>
        </a:p>
      </dgm:t>
    </dgm:pt>
    <dgm:pt modelId="{27681E44-0C8C-42E6-9397-244674716FF5}" type="parTrans" cxnId="{7BF541CE-AFE3-42A1-A075-DCA95CAD6897}">
      <dgm:prSet/>
      <dgm:spPr/>
      <dgm:t>
        <a:bodyPr/>
        <a:lstStyle/>
        <a:p>
          <a:endParaRPr lang="en-US"/>
        </a:p>
      </dgm:t>
    </dgm:pt>
    <dgm:pt modelId="{2A12DAED-BA9C-46D9-804A-967468013208}" type="sibTrans" cxnId="{7BF541CE-AFE3-42A1-A075-DCA95CAD6897}">
      <dgm:prSet/>
      <dgm:spPr/>
      <dgm:t>
        <a:bodyPr/>
        <a:lstStyle/>
        <a:p>
          <a:endParaRPr lang="en-US"/>
        </a:p>
      </dgm:t>
    </dgm:pt>
    <dgm:pt modelId="{2F56DEB3-B325-4BBE-9B93-2D755B250A90}" type="pres">
      <dgm:prSet presAssocID="{B6520EDC-B5CC-4174-BD54-210378939789}" presName="CompostProcess" presStyleCnt="0">
        <dgm:presLayoutVars>
          <dgm:dir/>
          <dgm:resizeHandles val="exact"/>
        </dgm:presLayoutVars>
      </dgm:prSet>
      <dgm:spPr/>
    </dgm:pt>
    <dgm:pt modelId="{743F7EBD-0B97-48F3-8FA5-428B6D3F93D6}" type="pres">
      <dgm:prSet presAssocID="{B6520EDC-B5CC-4174-BD54-210378939789}" presName="arrow" presStyleLbl="bgShp" presStyleIdx="0" presStyleCnt="1"/>
      <dgm:spPr/>
    </dgm:pt>
    <dgm:pt modelId="{BBB64F69-27CB-4584-B747-C9F0572F63CF}" type="pres">
      <dgm:prSet presAssocID="{B6520EDC-B5CC-4174-BD54-210378939789}" presName="linearProcess" presStyleCnt="0"/>
      <dgm:spPr/>
    </dgm:pt>
    <dgm:pt modelId="{8BEEC49D-B540-4634-95E4-9D774072B388}" type="pres">
      <dgm:prSet presAssocID="{8A16C43C-77C8-44B9-9FF0-096ABE9707AB}" presName="textNode" presStyleLbl="node1" presStyleIdx="0" presStyleCnt="3">
        <dgm:presLayoutVars>
          <dgm:bulletEnabled val="1"/>
        </dgm:presLayoutVars>
      </dgm:prSet>
      <dgm:spPr/>
    </dgm:pt>
    <dgm:pt modelId="{4E5C780E-F446-47CF-BFFB-B8364D337839}" type="pres">
      <dgm:prSet presAssocID="{924A188F-52C2-4A75-ADDB-53EDB7389295}" presName="sibTrans" presStyleCnt="0"/>
      <dgm:spPr/>
    </dgm:pt>
    <dgm:pt modelId="{939B1FC4-D14C-485E-AC38-193C423FBE59}" type="pres">
      <dgm:prSet presAssocID="{FDF07028-4E28-4460-B375-3C37B671CC2D}" presName="textNode" presStyleLbl="node1" presStyleIdx="1" presStyleCnt="3">
        <dgm:presLayoutVars>
          <dgm:bulletEnabled val="1"/>
        </dgm:presLayoutVars>
      </dgm:prSet>
      <dgm:spPr/>
    </dgm:pt>
    <dgm:pt modelId="{AA43A226-A188-4000-B416-D069A2638D3E}" type="pres">
      <dgm:prSet presAssocID="{D13F0C1E-64BF-42CF-8C42-2DD89B0D225F}" presName="sibTrans" presStyleCnt="0"/>
      <dgm:spPr/>
    </dgm:pt>
    <dgm:pt modelId="{9C5F84A6-DF35-4FDE-BA97-3E665185A63A}" type="pres">
      <dgm:prSet presAssocID="{13AF7D62-11FD-4534-BE7A-F24611EBC658}" presName="textNode" presStyleLbl="node1" presStyleIdx="2" presStyleCnt="3">
        <dgm:presLayoutVars>
          <dgm:bulletEnabled val="1"/>
        </dgm:presLayoutVars>
      </dgm:prSet>
      <dgm:spPr/>
    </dgm:pt>
  </dgm:ptLst>
  <dgm:cxnLst>
    <dgm:cxn modelId="{9B112020-7EF6-46AD-B2AA-5E212A193B94}" type="presOf" srcId="{13AF7D62-11FD-4534-BE7A-F24611EBC658}" destId="{9C5F84A6-DF35-4FDE-BA97-3E665185A63A}" srcOrd="0" destOrd="0" presId="urn:microsoft.com/office/officeart/2005/8/layout/hProcess9"/>
    <dgm:cxn modelId="{41ECF248-8862-4A23-9ED1-8B830EDDFC64}" srcId="{B6520EDC-B5CC-4174-BD54-210378939789}" destId="{8A16C43C-77C8-44B9-9FF0-096ABE9707AB}" srcOrd="0" destOrd="0" parTransId="{32D50D5B-13ED-4264-B4E8-CA7AB85D0C89}" sibTransId="{924A188F-52C2-4A75-ADDB-53EDB7389295}"/>
    <dgm:cxn modelId="{95CCC553-795D-4781-92E5-D1B59617343B}" type="presOf" srcId="{8A16C43C-77C8-44B9-9FF0-096ABE9707AB}" destId="{8BEEC49D-B540-4634-95E4-9D774072B388}" srcOrd="0" destOrd="0" presId="urn:microsoft.com/office/officeart/2005/8/layout/hProcess9"/>
    <dgm:cxn modelId="{AE729DBF-E65C-43C3-BD6D-3B5D5015C83D}" srcId="{B6520EDC-B5CC-4174-BD54-210378939789}" destId="{FDF07028-4E28-4460-B375-3C37B671CC2D}" srcOrd="1" destOrd="0" parTransId="{875CBAAD-D864-4B7E-9724-827B0152637F}" sibTransId="{D13F0C1E-64BF-42CF-8C42-2DD89B0D225F}"/>
    <dgm:cxn modelId="{7BF541CE-AFE3-42A1-A075-DCA95CAD6897}" srcId="{B6520EDC-B5CC-4174-BD54-210378939789}" destId="{13AF7D62-11FD-4534-BE7A-F24611EBC658}" srcOrd="2" destOrd="0" parTransId="{27681E44-0C8C-42E6-9397-244674716FF5}" sibTransId="{2A12DAED-BA9C-46D9-804A-967468013208}"/>
    <dgm:cxn modelId="{D3647CF5-E1F0-41F0-979A-F906A2DD9D5C}" type="presOf" srcId="{FDF07028-4E28-4460-B375-3C37B671CC2D}" destId="{939B1FC4-D14C-485E-AC38-193C423FBE59}" srcOrd="0" destOrd="0" presId="urn:microsoft.com/office/officeart/2005/8/layout/hProcess9"/>
    <dgm:cxn modelId="{DFD2B1FA-B4C3-4427-9D71-314C95F645A9}" type="presOf" srcId="{B6520EDC-B5CC-4174-BD54-210378939789}" destId="{2F56DEB3-B325-4BBE-9B93-2D755B250A90}" srcOrd="0" destOrd="0" presId="urn:microsoft.com/office/officeart/2005/8/layout/hProcess9"/>
    <dgm:cxn modelId="{7DEDBDCE-CD1C-4741-B9E4-B216B95B9FCE}" type="presParOf" srcId="{2F56DEB3-B325-4BBE-9B93-2D755B250A90}" destId="{743F7EBD-0B97-48F3-8FA5-428B6D3F93D6}" srcOrd="0" destOrd="0" presId="urn:microsoft.com/office/officeart/2005/8/layout/hProcess9"/>
    <dgm:cxn modelId="{E85FC5A6-8793-4D48-8AEF-B1AD4AFD342C}" type="presParOf" srcId="{2F56DEB3-B325-4BBE-9B93-2D755B250A90}" destId="{BBB64F69-27CB-4584-B747-C9F0572F63CF}" srcOrd="1" destOrd="0" presId="urn:microsoft.com/office/officeart/2005/8/layout/hProcess9"/>
    <dgm:cxn modelId="{36BCDDA9-D865-4CAE-A99E-517EC6D51662}" type="presParOf" srcId="{BBB64F69-27CB-4584-B747-C9F0572F63CF}" destId="{8BEEC49D-B540-4634-95E4-9D774072B388}" srcOrd="0" destOrd="0" presId="urn:microsoft.com/office/officeart/2005/8/layout/hProcess9"/>
    <dgm:cxn modelId="{C68B5A7F-BE5A-4BB4-880B-F2BB344AAE96}" type="presParOf" srcId="{BBB64F69-27CB-4584-B747-C9F0572F63CF}" destId="{4E5C780E-F446-47CF-BFFB-B8364D337839}" srcOrd="1" destOrd="0" presId="urn:microsoft.com/office/officeart/2005/8/layout/hProcess9"/>
    <dgm:cxn modelId="{5AA7AB90-23AF-485B-9F3E-75A4515E0CF0}" type="presParOf" srcId="{BBB64F69-27CB-4584-B747-C9F0572F63CF}" destId="{939B1FC4-D14C-485E-AC38-193C423FBE59}" srcOrd="2" destOrd="0" presId="urn:microsoft.com/office/officeart/2005/8/layout/hProcess9"/>
    <dgm:cxn modelId="{11D793C9-01D9-4F39-B24E-D2B86E6A6243}" type="presParOf" srcId="{BBB64F69-27CB-4584-B747-C9F0572F63CF}" destId="{AA43A226-A188-4000-B416-D069A2638D3E}" srcOrd="3" destOrd="0" presId="urn:microsoft.com/office/officeart/2005/8/layout/hProcess9"/>
    <dgm:cxn modelId="{54C319BA-2625-4426-A00A-3CE84AAB0483}" type="presParOf" srcId="{BBB64F69-27CB-4584-B747-C9F0572F63CF}" destId="{9C5F84A6-DF35-4FDE-BA97-3E665185A63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F7EBD-0B97-48F3-8FA5-428B6D3F93D6}">
      <dsp:nvSpPr>
        <dsp:cNvPr id="0" name=""/>
        <dsp:cNvSpPr/>
      </dsp:nvSpPr>
      <dsp:spPr>
        <a:xfrm>
          <a:off x="427196" y="0"/>
          <a:ext cx="4841557" cy="3402806"/>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EEC49D-B540-4634-95E4-9D774072B388}">
      <dsp:nvSpPr>
        <dsp:cNvPr id="0" name=""/>
        <dsp:cNvSpPr/>
      </dsp:nvSpPr>
      <dsp:spPr>
        <a:xfrm>
          <a:off x="70" y="1020841"/>
          <a:ext cx="1805895" cy="136112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Idea</a:t>
          </a:r>
        </a:p>
      </dsp:txBody>
      <dsp:txXfrm>
        <a:off x="66514" y="1087285"/>
        <a:ext cx="1673007" cy="1228234"/>
      </dsp:txXfrm>
    </dsp:sp>
    <dsp:sp modelId="{939B1FC4-D14C-485E-AC38-193C423FBE59}">
      <dsp:nvSpPr>
        <dsp:cNvPr id="0" name=""/>
        <dsp:cNvSpPr/>
      </dsp:nvSpPr>
      <dsp:spPr>
        <a:xfrm>
          <a:off x="1945027" y="1020841"/>
          <a:ext cx="1805895" cy="136112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Invention</a:t>
          </a:r>
        </a:p>
      </dsp:txBody>
      <dsp:txXfrm>
        <a:off x="2011471" y="1087285"/>
        <a:ext cx="1673007" cy="1228234"/>
      </dsp:txXfrm>
    </dsp:sp>
    <dsp:sp modelId="{9C5F84A6-DF35-4FDE-BA97-3E665185A63A}">
      <dsp:nvSpPr>
        <dsp:cNvPr id="0" name=""/>
        <dsp:cNvSpPr/>
      </dsp:nvSpPr>
      <dsp:spPr>
        <a:xfrm>
          <a:off x="3889983" y="1020841"/>
          <a:ext cx="1805895" cy="136112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Patent</a:t>
          </a:r>
        </a:p>
      </dsp:txBody>
      <dsp:txXfrm>
        <a:off x="3956427" y="1087285"/>
        <a:ext cx="1673007" cy="12282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50443" y="0"/>
            <a:ext cx="2945659" cy="273048"/>
          </a:xfrm>
          <a:prstGeom prst="rect">
            <a:avLst/>
          </a:prstGeom>
        </p:spPr>
        <p:txBody>
          <a:bodyPr vert="horz" lIns="91440" tIns="45720" rIns="91440" bIns="45720" rtlCol="0"/>
          <a:lstStyle>
            <a:lvl1pPr algn="r">
              <a:defRPr sz="1200"/>
            </a:lvl1pPr>
          </a:lstStyle>
          <a:p>
            <a:fld id="{D864A287-DBE9-4077-8E3C-69701573037A}" type="datetime4">
              <a:rPr lang="en-GB" sz="1000" smtClean="0">
                <a:solidFill>
                  <a:srgbClr val="EE3135"/>
                </a:solidFill>
                <a:latin typeface="Arial" panose="020B0604020202020204" pitchFamily="34" charset="0"/>
                <a:cs typeface="Arial" panose="020B0604020202020204" pitchFamily="34" charset="0"/>
              </a:rPr>
              <a:t>20 April 2021</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1614472" y="9485454"/>
            <a:ext cx="4496600" cy="214754"/>
          </a:xfrm>
          <a:prstGeom prst="rect">
            <a:avLst/>
          </a:prstGeom>
        </p:spPr>
        <p:txBody>
          <a:bodyPr vert="horz" lIns="91440" tIns="45720" rIns="91440" bIns="45720" rtlCol="0" anchor="b"/>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253821" y="9485454"/>
            <a:ext cx="543854" cy="214754"/>
          </a:xfrm>
          <a:prstGeom prst="rect">
            <a:avLst/>
          </a:prstGeom>
        </p:spPr>
        <p:txBody>
          <a:bodyPr vert="horz" lIns="91440" tIns="45720" rIns="91440" bIns="45720" rtlCol="0" anchor="b"/>
          <a:lstStyle>
            <a:lvl1pPr algn="r">
              <a:defRPr sz="1200"/>
            </a:lvl1pPr>
          </a:lstStyle>
          <a:p>
            <a:fld id="{989AAED6-8892-497D-93D7-45C16BBF4208}" type="slidenum">
              <a:rPr lang="en-GB" sz="1000" smtClean="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273048"/>
          </a:xfrm>
          <a:prstGeom prst="rect">
            <a:avLst/>
          </a:prstGeom>
        </p:spPr>
        <p:txBody>
          <a:bodyPr vert="horz" lIns="91440" tIns="45720" rIns="91440" bIns="45720" rtlCol="0"/>
          <a:lstStyle>
            <a:lvl1pPr algn="r">
              <a:defRPr sz="1000">
                <a:solidFill>
                  <a:srgbClr val="EE3135"/>
                </a:solidFill>
                <a:latin typeface="Arial" panose="020B0604020202020204" pitchFamily="34" charset="0"/>
                <a:cs typeface="Arial" panose="020B0604020202020204" pitchFamily="34" charset="0"/>
              </a:defRPr>
            </a:lvl1pPr>
          </a:lstStyle>
          <a:p>
            <a:fld id="{44732EC5-A57E-40B0-AEED-58A678E69823}" type="datetime4">
              <a:rPr lang="en-GB" smtClean="0"/>
              <a:pPr/>
              <a:t>20 April 2021</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01105" y="4715153"/>
            <a:ext cx="5995466" cy="4466987"/>
          </a:xfrm>
          <a:prstGeom prst="rect">
            <a:avLst/>
          </a:prstGeom>
        </p:spPr>
        <p:txBody>
          <a:bodyPr vert="horz" lIns="0" tIns="0" rIns="0" bIns="0" rtlCol="0"/>
          <a:lstStyle/>
          <a:p>
            <a:pPr lvl="0"/>
            <a:r>
              <a:rPr lang="en-US"/>
              <a:t>Body Copy</a:t>
            </a:r>
          </a:p>
          <a:p>
            <a:pPr lvl="1"/>
            <a:r>
              <a:rPr lang="en-US"/>
              <a:t>Heading 1</a:t>
            </a:r>
          </a:p>
          <a:p>
            <a:pPr lvl="2"/>
            <a:r>
              <a:rPr lang="en-US"/>
              <a:t>Bullet 1</a:t>
            </a:r>
          </a:p>
          <a:p>
            <a:pPr lvl="3"/>
            <a:r>
              <a:rPr lang="en-US"/>
              <a:t>Bullet 2</a:t>
            </a:r>
          </a:p>
          <a:p>
            <a:pPr lvl="4"/>
            <a:r>
              <a:rPr lang="en-US"/>
              <a:t>Number Bullet</a:t>
            </a:r>
            <a:endParaRPr lang="en-GB"/>
          </a:p>
        </p:txBody>
      </p:sp>
      <p:sp>
        <p:nvSpPr>
          <p:cNvPr id="6" name="Footer Placeholder 5"/>
          <p:cNvSpPr>
            <a:spLocks noGrp="1"/>
          </p:cNvSpPr>
          <p:nvPr>
            <p:ph type="ftr" sz="quarter" idx="4"/>
          </p:nvPr>
        </p:nvSpPr>
        <p:spPr>
          <a:xfrm>
            <a:off x="1614448" y="9428883"/>
            <a:ext cx="4567999" cy="271325"/>
          </a:xfrm>
          <a:prstGeom prst="rect">
            <a:avLst/>
          </a:prstGeom>
        </p:spPr>
        <p:txBody>
          <a:bodyPr vert="horz" lIns="91440" tIns="45720" rIns="91440" bIns="45720" rtlCol="0" anchor="b"/>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62672" y="9419077"/>
            <a:ext cx="506286" cy="281131"/>
          </a:xfrm>
          <a:prstGeom prst="rect">
            <a:avLst/>
          </a:prstGeom>
        </p:spPr>
        <p:txBody>
          <a:bodyPr vert="horz" lIns="91440" tIns="45720" rIns="91440" bIns="45720" rtlCol="0" anchor="b"/>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30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0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a:t>
            </a:fld>
            <a:endParaRPr lang="en-GB" dirty="0"/>
          </a:p>
        </p:txBody>
      </p:sp>
    </p:spTree>
    <p:extLst>
      <p:ext uri="{BB962C8B-B14F-4D97-AF65-F5344CB8AC3E}">
        <p14:creationId xmlns:p14="http://schemas.microsoft.com/office/powerpoint/2010/main" val="62996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21</a:t>
            </a:fld>
            <a:endParaRPr lang="en-GB" dirty="0"/>
          </a:p>
        </p:txBody>
      </p:sp>
    </p:spTree>
    <p:extLst>
      <p:ext uri="{BB962C8B-B14F-4D97-AF65-F5344CB8AC3E}">
        <p14:creationId xmlns:p14="http://schemas.microsoft.com/office/powerpoint/2010/main" val="272065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22</a:t>
            </a:fld>
            <a:endParaRPr lang="en-GB" dirty="0"/>
          </a:p>
        </p:txBody>
      </p:sp>
    </p:spTree>
    <p:extLst>
      <p:ext uri="{BB962C8B-B14F-4D97-AF65-F5344CB8AC3E}">
        <p14:creationId xmlns:p14="http://schemas.microsoft.com/office/powerpoint/2010/main" val="365272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23</a:t>
            </a:fld>
            <a:endParaRPr lang="en-GB" dirty="0"/>
          </a:p>
        </p:txBody>
      </p:sp>
    </p:spTree>
    <p:extLst>
      <p:ext uri="{BB962C8B-B14F-4D97-AF65-F5344CB8AC3E}">
        <p14:creationId xmlns:p14="http://schemas.microsoft.com/office/powerpoint/2010/main" val="397026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24</a:t>
            </a:fld>
            <a:endParaRPr lang="en-GB" dirty="0"/>
          </a:p>
        </p:txBody>
      </p:sp>
    </p:spTree>
    <p:extLst>
      <p:ext uri="{BB962C8B-B14F-4D97-AF65-F5344CB8AC3E}">
        <p14:creationId xmlns:p14="http://schemas.microsoft.com/office/powerpoint/2010/main" val="148677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25</a:t>
            </a:fld>
            <a:endParaRPr lang="en-GB" dirty="0"/>
          </a:p>
        </p:txBody>
      </p:sp>
    </p:spTree>
    <p:extLst>
      <p:ext uri="{BB962C8B-B14F-4D97-AF65-F5344CB8AC3E}">
        <p14:creationId xmlns:p14="http://schemas.microsoft.com/office/powerpoint/2010/main" val="312137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26</a:t>
            </a:fld>
            <a:endParaRPr lang="en-GB" dirty="0"/>
          </a:p>
        </p:txBody>
      </p:sp>
    </p:spTree>
    <p:extLst>
      <p:ext uri="{BB962C8B-B14F-4D97-AF65-F5344CB8AC3E}">
        <p14:creationId xmlns:p14="http://schemas.microsoft.com/office/powerpoint/2010/main" val="130039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27</a:t>
            </a:fld>
            <a:endParaRPr lang="en-GB" dirty="0"/>
          </a:p>
        </p:txBody>
      </p:sp>
    </p:spTree>
    <p:extLst>
      <p:ext uri="{BB962C8B-B14F-4D97-AF65-F5344CB8AC3E}">
        <p14:creationId xmlns:p14="http://schemas.microsoft.com/office/powerpoint/2010/main" val="343171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28</a:t>
            </a:fld>
            <a:endParaRPr lang="en-GB" dirty="0"/>
          </a:p>
        </p:txBody>
      </p:sp>
    </p:spTree>
    <p:extLst>
      <p:ext uri="{BB962C8B-B14F-4D97-AF65-F5344CB8AC3E}">
        <p14:creationId xmlns:p14="http://schemas.microsoft.com/office/powerpoint/2010/main" val="371775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58</a:t>
            </a:fld>
            <a:endParaRPr lang="en-GB" dirty="0"/>
          </a:p>
        </p:txBody>
      </p:sp>
    </p:spTree>
    <p:extLst>
      <p:ext uri="{BB962C8B-B14F-4D97-AF65-F5344CB8AC3E}">
        <p14:creationId xmlns:p14="http://schemas.microsoft.com/office/powerpoint/2010/main" val="373962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59</a:t>
            </a:fld>
            <a:endParaRPr lang="en-GB" dirty="0"/>
          </a:p>
        </p:txBody>
      </p:sp>
    </p:spTree>
    <p:extLst>
      <p:ext uri="{BB962C8B-B14F-4D97-AF65-F5344CB8AC3E}">
        <p14:creationId xmlns:p14="http://schemas.microsoft.com/office/powerpoint/2010/main" val="409362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tx1"/>
              </a:solidFill>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7</a:t>
            </a:fld>
            <a:endParaRPr lang="en-GB" dirty="0"/>
          </a:p>
        </p:txBody>
      </p:sp>
    </p:spTree>
    <p:extLst>
      <p:ext uri="{BB962C8B-B14F-4D97-AF65-F5344CB8AC3E}">
        <p14:creationId xmlns:p14="http://schemas.microsoft.com/office/powerpoint/2010/main" val="158052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tx1"/>
              </a:solidFill>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60</a:t>
            </a:fld>
            <a:endParaRPr lang="en-GB" dirty="0"/>
          </a:p>
        </p:txBody>
      </p:sp>
    </p:spTree>
    <p:extLst>
      <p:ext uri="{BB962C8B-B14F-4D97-AF65-F5344CB8AC3E}">
        <p14:creationId xmlns:p14="http://schemas.microsoft.com/office/powerpoint/2010/main" val="392230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61</a:t>
            </a:fld>
            <a:endParaRPr lang="en-GB" dirty="0"/>
          </a:p>
        </p:txBody>
      </p:sp>
    </p:spTree>
    <p:extLst>
      <p:ext uri="{BB962C8B-B14F-4D97-AF65-F5344CB8AC3E}">
        <p14:creationId xmlns:p14="http://schemas.microsoft.com/office/powerpoint/2010/main" val="282646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tx1"/>
              </a:solidFill>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11</a:t>
            </a:fld>
            <a:endParaRPr lang="en-GB" dirty="0"/>
          </a:p>
        </p:txBody>
      </p:sp>
    </p:spTree>
    <p:extLst>
      <p:ext uri="{BB962C8B-B14F-4D97-AF65-F5344CB8AC3E}">
        <p14:creationId xmlns:p14="http://schemas.microsoft.com/office/powerpoint/2010/main" val="301823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12</a:t>
            </a:fld>
            <a:endParaRPr lang="en-GB" dirty="0"/>
          </a:p>
        </p:txBody>
      </p:sp>
    </p:spTree>
    <p:extLst>
      <p:ext uri="{BB962C8B-B14F-4D97-AF65-F5344CB8AC3E}">
        <p14:creationId xmlns:p14="http://schemas.microsoft.com/office/powerpoint/2010/main" val="95035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13</a:t>
            </a:fld>
            <a:endParaRPr lang="en-GB" dirty="0"/>
          </a:p>
        </p:txBody>
      </p:sp>
    </p:spTree>
    <p:extLst>
      <p:ext uri="{BB962C8B-B14F-4D97-AF65-F5344CB8AC3E}">
        <p14:creationId xmlns:p14="http://schemas.microsoft.com/office/powerpoint/2010/main" val="289507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14</a:t>
            </a:fld>
            <a:endParaRPr lang="en-GB" dirty="0"/>
          </a:p>
        </p:txBody>
      </p:sp>
    </p:spTree>
    <p:extLst>
      <p:ext uri="{BB962C8B-B14F-4D97-AF65-F5344CB8AC3E}">
        <p14:creationId xmlns:p14="http://schemas.microsoft.com/office/powerpoint/2010/main" val="47217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chemeClr val="tx1"/>
              </a:solidFill>
            </a:endParaRPr>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17</a:t>
            </a:fld>
            <a:endParaRPr lang="en-GB" dirty="0"/>
          </a:p>
        </p:txBody>
      </p:sp>
    </p:spTree>
    <p:extLst>
      <p:ext uri="{BB962C8B-B14F-4D97-AF65-F5344CB8AC3E}">
        <p14:creationId xmlns:p14="http://schemas.microsoft.com/office/powerpoint/2010/main" val="227716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19</a:t>
            </a:fld>
            <a:endParaRPr lang="en-GB" dirty="0"/>
          </a:p>
        </p:txBody>
      </p:sp>
    </p:spTree>
    <p:extLst>
      <p:ext uri="{BB962C8B-B14F-4D97-AF65-F5344CB8AC3E}">
        <p14:creationId xmlns:p14="http://schemas.microsoft.com/office/powerpoint/2010/main" val="145108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4732EC5-A57E-40B0-AEED-58A678E69823}" type="datetime4">
              <a:rPr lang="en-GB" smtClean="0"/>
              <a:pPr/>
              <a:t>20 April 2021</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20</a:t>
            </a:fld>
            <a:endParaRPr lang="en-GB" dirty="0"/>
          </a:p>
        </p:txBody>
      </p:sp>
    </p:spTree>
    <p:extLst>
      <p:ext uri="{BB962C8B-B14F-4D97-AF65-F5344CB8AC3E}">
        <p14:creationId xmlns:p14="http://schemas.microsoft.com/office/powerpoint/2010/main" val="289507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347604" y="1701111"/>
            <a:ext cx="5462302" cy="144888"/>
          </a:xfrm>
          <a:prstGeom prst="rect">
            <a:avLst/>
          </a:prstGeom>
        </p:spPr>
        <p:txBody>
          <a:bodyPr vert="horz" lIns="0" tIns="0" rIns="0" bIns="0" rtlCol="0" anchor="ctr" anchorCtr="0">
            <a:noAutofit/>
          </a:bodyPr>
          <a:lstStyle>
            <a:lvl1pPr algn="l">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
        <p:nvSpPr>
          <p:cNvPr id="6" name="Picture Placeholder 5"/>
          <p:cNvSpPr>
            <a:spLocks noGrp="1"/>
          </p:cNvSpPr>
          <p:nvPr>
            <p:ph type="pic" sz="quarter" idx="11"/>
          </p:nvPr>
        </p:nvSpPr>
        <p:spPr>
          <a:xfrm>
            <a:off x="1" y="2081259"/>
            <a:ext cx="9143999" cy="3062241"/>
          </a:xfrm>
        </p:spPr>
        <p:txBody>
          <a:bodyPr/>
          <a:lstStyle/>
          <a:p>
            <a:r>
              <a:rPr lang="en-US" dirty="0"/>
              <a:t>Click icon to add picture</a:t>
            </a:r>
            <a:endParaRPr lang="en-GB" dirty="0"/>
          </a:p>
        </p:txBody>
      </p:sp>
      <p:sp>
        <p:nvSpPr>
          <p:cNvPr id="15" name="Title 1"/>
          <p:cNvSpPr>
            <a:spLocks noGrp="1"/>
          </p:cNvSpPr>
          <p:nvPr>
            <p:ph type="ctrTitle"/>
          </p:nvPr>
        </p:nvSpPr>
        <p:spPr bwMode="gray">
          <a:xfrm>
            <a:off x="3347604" y="507207"/>
            <a:ext cx="5468888" cy="486053"/>
          </a:xfrm>
        </p:spPr>
        <p:txBody>
          <a:bodyPr anchor="ctr" anchorCtr="0">
            <a:noAutofit/>
          </a:bodyPr>
          <a:lstStyle>
            <a:lvl1pPr>
              <a:lnSpc>
                <a:spcPct val="90000"/>
              </a:lnSpc>
              <a:spcBef>
                <a:spcPts val="0"/>
              </a:spcBef>
              <a:spcAft>
                <a:spcPts val="0"/>
              </a:spcAft>
              <a:defRPr sz="3000" baseline="0">
                <a:solidFill>
                  <a:schemeClr val="accent2"/>
                </a:solidFill>
              </a:defRPr>
            </a:lvl1pPr>
          </a:lstStyle>
          <a:p>
            <a:r>
              <a:rPr lang="en-US" dirty="0"/>
              <a:t>Click to edit Master title style</a:t>
            </a:r>
            <a:endParaRPr lang="en-AU" dirty="0"/>
          </a:p>
        </p:txBody>
      </p:sp>
      <p:sp>
        <p:nvSpPr>
          <p:cNvPr id="16" name="Subtitle 2"/>
          <p:cNvSpPr>
            <a:spLocks noGrp="1"/>
          </p:cNvSpPr>
          <p:nvPr>
            <p:ph type="subTitle" idx="1"/>
          </p:nvPr>
        </p:nvSpPr>
        <p:spPr bwMode="gray">
          <a:xfrm>
            <a:off x="3347604" y="1155279"/>
            <a:ext cx="5462302" cy="486035"/>
          </a:xfrm>
        </p:spPr>
        <p:txBody>
          <a:bodyPr/>
          <a:lstStyle>
            <a:lvl1pPr marL="0" indent="0" algn="l">
              <a:lnSpc>
                <a:spcPct val="90000"/>
              </a:lnSpc>
              <a:spcBef>
                <a:spcPts val="0"/>
              </a:spcBef>
              <a:spcAft>
                <a:spcPts val="0"/>
              </a:spcAft>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06663677"/>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Commercial pragmatis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dirty="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dirty="0"/>
          </a:p>
        </p:txBody>
      </p:sp>
    </p:spTree>
    <p:extLst>
      <p:ext uri="{BB962C8B-B14F-4D97-AF65-F5344CB8AC3E}">
        <p14:creationId xmlns:p14="http://schemas.microsoft.com/office/powerpoint/2010/main" val="175510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Culture of friendship)">
    <p:spTree>
      <p:nvGrpSpPr>
        <p:cNvPr id="1" name=""/>
        <p:cNvGrpSpPr/>
        <p:nvPr/>
      </p:nvGrpSpPr>
      <p:grpSpPr>
        <a:xfrm>
          <a:off x="0" y="0"/>
          <a:ext cx="0" cy="0"/>
          <a:chOff x="0" y="0"/>
          <a:chExt cx="0" cy="0"/>
        </a:xfrm>
      </p:grpSpPr>
      <p:pic>
        <p:nvPicPr>
          <p:cNvPr id="7" name="Picture 2" descr="S:\Document Production Unit\_DTP Folders\DG\New Branding\new brand imagery\CF_AC_ThinkstockPhotos-8745364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644" y="-21771"/>
            <a:ext cx="9146644" cy="516527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421740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Ahead of the curv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18996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Text Placeholder 5"/>
          <p:cNvSpPr>
            <a:spLocks noGrp="1"/>
          </p:cNvSpPr>
          <p:nvPr>
            <p:ph type="body" sz="quarter" idx="12"/>
          </p:nvPr>
        </p:nvSpPr>
        <p:spPr>
          <a:xfrm>
            <a:off x="323850" y="465535"/>
            <a:ext cx="8496300" cy="3546871"/>
          </a:xfrm>
        </p:spPr>
        <p:txBody>
          <a:bodyPr anchor="ctr" anchorCtr="0">
            <a:normAutofit/>
          </a:bodyPr>
          <a:lstStyle>
            <a:lvl1pPr algn="ctr">
              <a:defRPr sz="10000" kern="100" cap="none" spc="100" baseline="0">
                <a:solidFill>
                  <a:schemeClr val="accent1"/>
                </a:solidFill>
              </a:defRPr>
            </a:lvl1pPr>
          </a:lstStyle>
          <a:p>
            <a:pPr lvl="0"/>
            <a:endParaRPr lang="en-GB"/>
          </a:p>
        </p:txBody>
      </p:sp>
      <p:sp>
        <p:nvSpPr>
          <p:cNvPr id="7" name="Rectangle 6"/>
          <p:cNvSpPr/>
          <p:nvPr userDrawn="1"/>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accent2"/>
              </a:solidFill>
            </a:endParaRPr>
          </a:p>
        </p:txBody>
      </p:sp>
    </p:spTree>
    <p:extLst>
      <p:ext uri="{BB962C8B-B14F-4D97-AF65-F5344CB8AC3E}">
        <p14:creationId xmlns:p14="http://schemas.microsoft.com/office/powerpoint/2010/main" val="218137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Rectangle 9"/>
          <p:cNvSpPr/>
          <p:nvPr userDrawn="1"/>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BMDisclaimer"/>
          <p:cNvSpPr txBox="1"/>
          <p:nvPr userDrawn="1"/>
        </p:nvSpPr>
        <p:spPr>
          <a:xfrm>
            <a:off x="3354091" y="2737027"/>
            <a:ext cx="5462885" cy="2278856"/>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GB" sz="800" dirty="0">
                <a:solidFill>
                  <a:schemeClr val="tx2"/>
                </a:solidFill>
              </a:rPr>
              <a:t>© 2020 </a:t>
            </a:r>
            <a:r>
              <a:rPr lang="en-US" sz="800" b="0" i="0" kern="1200" dirty="0">
                <a:solidFill>
                  <a:srgbClr val="5F5F5F"/>
                </a:solidFill>
                <a:effectLst/>
                <a:latin typeface="+mn-lt"/>
                <a:ea typeface="+mn-ea"/>
                <a:cs typeface="+mn-cs"/>
              </a:rPr>
              <a:t>Benjamin N. Cardozo School of Law</a:t>
            </a:r>
            <a:br>
              <a:rPr lang="en-US" dirty="0"/>
            </a:br>
            <a:endParaRPr lang="en-GB" sz="800" dirty="0">
              <a:solidFill>
                <a:schemeClr val="tx2"/>
              </a:solidFill>
            </a:endParaRPr>
          </a:p>
        </p:txBody>
      </p:sp>
      <p:sp>
        <p:nvSpPr>
          <p:cNvPr id="3" name="BMWebAddress"/>
          <p:cNvSpPr/>
          <p:nvPr userDrawn="1"/>
        </p:nvSpPr>
        <p:spPr>
          <a:xfrm>
            <a:off x="3276601" y="4552950"/>
            <a:ext cx="1471878" cy="246221"/>
          </a:xfrm>
          <a:prstGeom prst="rect">
            <a:avLst/>
          </a:prstGeom>
        </p:spPr>
        <p:txBody>
          <a:bodyPr wrap="none">
            <a:spAutoFit/>
          </a:bodyPr>
          <a:lstStyle/>
          <a:p>
            <a:r>
              <a:rPr lang="en-GB" sz="1000" dirty="0">
                <a:solidFill>
                  <a:schemeClr val="accent1"/>
                </a:solidFill>
              </a:rPr>
              <a:t>https://cardozo.yu.edu/</a:t>
            </a:r>
          </a:p>
        </p:txBody>
      </p:sp>
      <p:pic>
        <p:nvPicPr>
          <p:cNvPr id="6" name="Picture 2" descr="Image result for cardozo law logo">
            <a:extLst>
              <a:ext uri="{FF2B5EF4-FFF2-40B4-BE49-F238E27FC236}">
                <a16:creationId xmlns:a16="http://schemas.microsoft.com/office/drawing/2014/main" id="{55BE6706-2B60-455D-8708-F00E76A413A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07207"/>
            <a:ext cx="2514600" cy="798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ardozo law logo">
            <a:extLst>
              <a:ext uri="{FF2B5EF4-FFF2-40B4-BE49-F238E27FC236}">
                <a16:creationId xmlns:a16="http://schemas.microsoft.com/office/drawing/2014/main" id="{F1E1878F-A03F-41C9-90BD-DAF15584300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33691" y="505776"/>
            <a:ext cx="798386" cy="79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0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41375" y="3219823"/>
            <a:ext cx="7988394" cy="486053"/>
          </a:xfrm>
        </p:spPr>
        <p:txBody>
          <a:bodyPr anchor="ctr" anchorCtr="0">
            <a:noAutofit/>
          </a:bodyPr>
          <a:lstStyle>
            <a:lvl1pPr>
              <a:lnSpc>
                <a:spcPct val="90000"/>
              </a:lnSpc>
              <a:spcBef>
                <a:spcPts val="0"/>
              </a:spcBef>
              <a:spcAft>
                <a:spcPts val="0"/>
              </a:spcAft>
              <a:defRPr sz="3000" baseline="0">
                <a:solidFill>
                  <a:schemeClr val="accent2"/>
                </a:solidFill>
              </a:defRPr>
            </a:lvl1pPr>
          </a:lstStyle>
          <a:p>
            <a:r>
              <a:rPr lang="en-US" dirty="0"/>
              <a:t>Click to edit Master title style</a:t>
            </a:r>
            <a:endParaRPr lang="en-AU" dirty="0"/>
          </a:p>
        </p:txBody>
      </p:sp>
      <p:sp>
        <p:nvSpPr>
          <p:cNvPr id="3" name="Subtitle 2"/>
          <p:cNvSpPr>
            <a:spLocks noGrp="1"/>
          </p:cNvSpPr>
          <p:nvPr>
            <p:ph type="subTitle" idx="1"/>
          </p:nvPr>
        </p:nvSpPr>
        <p:spPr bwMode="gray">
          <a:xfrm>
            <a:off x="841375" y="3867895"/>
            <a:ext cx="7978774" cy="486035"/>
          </a:xfrm>
        </p:spPr>
        <p:txBody>
          <a:bodyPr/>
          <a:lstStyle>
            <a:lvl1pPr marL="0" indent="0" algn="l">
              <a:lnSpc>
                <a:spcPct val="90000"/>
              </a:lnSpc>
              <a:spcBef>
                <a:spcPts val="0"/>
              </a:spcBef>
              <a:spcAft>
                <a:spcPts val="0"/>
              </a:spcAft>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5"/>
          <p:cNvSpPr>
            <a:spLocks noChangeArrowheads="1"/>
          </p:cNvSpPr>
          <p:nvPr userDrawn="1"/>
        </p:nvSpPr>
        <p:spPr bwMode="ltGray">
          <a:xfrm>
            <a:off x="8321742" y="134300"/>
            <a:ext cx="820670" cy="7429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bwMode="gray">
          <a:xfrm>
            <a:off x="841375" y="4407935"/>
            <a:ext cx="7978774" cy="198894"/>
          </a:xfrm>
          <a:prstGeom prst="rect">
            <a:avLst/>
          </a:prstGeom>
        </p:spPr>
        <p:txBody>
          <a:bodyPr vert="horz" lIns="0" tIns="0" rIns="0" bIns="0" rtlCol="0" anchor="ctr" anchorCtr="0">
            <a:noAutofit/>
          </a:bodyPr>
          <a:lstStyle>
            <a:lvl1pPr>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pic>
        <p:nvPicPr>
          <p:cNvPr id="14" name="Picture 2" descr="Image result for cardozo law logo">
            <a:extLst>
              <a:ext uri="{FF2B5EF4-FFF2-40B4-BE49-F238E27FC236}">
                <a16:creationId xmlns:a16="http://schemas.microsoft.com/office/drawing/2014/main" id="{6AB2F65E-8943-47AE-BA1F-4953328D25E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3691" y="505776"/>
            <a:ext cx="798386" cy="79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1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3575" y="379645"/>
            <a:ext cx="5614640" cy="571665"/>
          </a:xfrm>
          <a:noFill/>
        </p:spPr>
        <p:txBody>
          <a:bodyPr>
            <a:noAutofit/>
          </a:bodyPr>
          <a:lstStyle>
            <a:lvl1pPr algn="l">
              <a:defRPr sz="4000" cap="none" baseline="0">
                <a:solidFill>
                  <a:schemeClr val="accent2"/>
                </a:solidFill>
              </a:defRPr>
            </a:lvl1pPr>
          </a:lstStyle>
          <a:p>
            <a:r>
              <a:rPr lang="en-US" dirty="0"/>
              <a:t>Agenda</a:t>
            </a:r>
            <a:endParaRPr lang="en-GB" dirty="0"/>
          </a:p>
        </p:txBody>
      </p:sp>
      <p:sp>
        <p:nvSpPr>
          <p:cNvPr id="6" name="Content Placeholder 5"/>
          <p:cNvSpPr>
            <a:spLocks noGrp="1"/>
          </p:cNvSpPr>
          <p:nvPr>
            <p:ph sz="quarter" idx="12" hasCustomPrompt="1"/>
          </p:nvPr>
        </p:nvSpPr>
        <p:spPr bwMode="gray">
          <a:xfrm>
            <a:off x="3203575" y="1221581"/>
            <a:ext cx="5614640" cy="3668811"/>
          </a:xfrm>
        </p:spPr>
        <p:txBody>
          <a:bodyPr anchor="ctr" anchorCtr="0"/>
          <a:lstStyle>
            <a:lvl1pPr>
              <a:spcBef>
                <a:spcPts val="0"/>
              </a:spcBef>
              <a:spcAft>
                <a:spcPts val="600"/>
              </a:spcAft>
              <a:defRPr/>
            </a:lvl1pPr>
            <a:lvl2pPr>
              <a:spcBef>
                <a:spcPts val="600"/>
              </a:spcBef>
              <a:spcAft>
                <a:spcPts val="600"/>
              </a:spcAft>
              <a:defRPr>
                <a:solidFill>
                  <a:schemeClr val="accent2"/>
                </a:solidFill>
              </a:defRPr>
            </a:lvl2pPr>
            <a:lvl3pPr>
              <a:spcBef>
                <a:spcPts val="300"/>
              </a:spcBef>
              <a:spcAft>
                <a:spcPts val="600"/>
              </a:spcAft>
              <a:defRPr/>
            </a:lvl3pPr>
            <a:lvl4pPr>
              <a:spcBef>
                <a:spcPts val="0"/>
              </a:spcBef>
              <a:spcAft>
                <a:spcPts val="600"/>
              </a:spcAft>
              <a:buSzPct val="80000"/>
              <a:defRPr/>
            </a:lvl4pPr>
            <a:lvl5pPr>
              <a:spcBef>
                <a:spcPts val="0"/>
              </a:spcBef>
              <a:spcAft>
                <a:spcPts val="600"/>
              </a:spcAft>
              <a:defRPr>
                <a:solidFill>
                  <a:schemeClr val="tx2"/>
                </a:solidFill>
              </a:defRPr>
            </a:lvl5pPr>
            <a:lvl6pPr>
              <a:spcBef>
                <a:spcPts val="600"/>
              </a:spcBef>
              <a:defRPr/>
            </a:lvl6pPr>
            <a:lvl7pPr>
              <a:buAutoNum type="arabicPeriod"/>
              <a:defRPr/>
            </a:lvl7pPr>
            <a:lvl8pP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dirty="0"/>
              <a:t>Bullet 3 (Arial 18pt)</a:t>
            </a:r>
          </a:p>
          <a:p>
            <a:pPr lvl="5"/>
            <a:r>
              <a:rPr lang="en-US" dirty="0"/>
              <a:t>Heading 2 (Arial 20pt)</a:t>
            </a:r>
          </a:p>
          <a:p>
            <a:pPr lvl="6"/>
            <a:r>
              <a:rPr lang="en-US" dirty="0"/>
              <a:t>Number Bullet (Arial 20pt)</a:t>
            </a:r>
          </a:p>
          <a:p>
            <a:pPr lvl="7"/>
            <a:r>
              <a:rPr lang="en-US" dirty="0"/>
              <a:t>Alpha Bullet 1 (Arial 20pt)</a:t>
            </a:r>
          </a:p>
          <a:p>
            <a:pPr lvl="8"/>
            <a:r>
              <a:rPr lang="en-US" dirty="0"/>
              <a:t>Alpha Bullet 2 (Arial 18pt)</a:t>
            </a:r>
            <a:endParaRPr lang="en-AU" dirty="0"/>
          </a:p>
        </p:txBody>
      </p:sp>
      <p:sp>
        <p:nvSpPr>
          <p:cNvPr id="4" name="Picture Placeholder 3"/>
          <p:cNvSpPr>
            <a:spLocks noGrp="1"/>
          </p:cNvSpPr>
          <p:nvPr>
            <p:ph type="pic" sz="quarter" idx="13"/>
          </p:nvPr>
        </p:nvSpPr>
        <p:spPr>
          <a:xfrm>
            <a:off x="1" y="0"/>
            <a:ext cx="2971800" cy="5143500"/>
          </a:xfrm>
        </p:spPr>
        <p:txBody>
          <a:bodyPr/>
          <a:lstStyle/>
          <a:p>
            <a:r>
              <a:rPr lang="en-US" dirty="0"/>
              <a:t>Click icon to add picture</a:t>
            </a:r>
            <a:endParaRPr lang="en-GB" dirty="0"/>
          </a:p>
        </p:txBody>
      </p:sp>
    </p:spTree>
    <p:extLst>
      <p:ext uri="{BB962C8B-B14F-4D97-AF65-F5344CB8AC3E}">
        <p14:creationId xmlns:p14="http://schemas.microsoft.com/office/powerpoint/2010/main" val="364923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2"/>
                </a:solidFill>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221582"/>
            <a:ext cx="8496300" cy="3402806"/>
          </a:xfrm>
        </p:spPr>
        <p:txBody>
          <a:bodyPr/>
          <a:lstStyle>
            <a:lvl1pPr>
              <a:defRPr>
                <a:solidFill>
                  <a:srgbClr val="5F5F5F"/>
                </a:solidFill>
              </a:defRPr>
            </a:lvl1pPr>
            <a:lvl2pPr>
              <a:defRPr>
                <a:solidFill>
                  <a:schemeClr val="accent2"/>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dirty="0"/>
              <a:t>Bullet 3 (Arial 18pt)</a:t>
            </a:r>
          </a:p>
          <a:p>
            <a:pPr lvl="5"/>
            <a:r>
              <a:rPr lang="en-US" dirty="0"/>
              <a:t>Heading 2 (Arial 20pt)</a:t>
            </a:r>
          </a:p>
          <a:p>
            <a:pPr lvl="6"/>
            <a:r>
              <a:rPr lang="en-US" dirty="0"/>
              <a:t>Number Bullet (Arial 20pt)</a:t>
            </a:r>
          </a:p>
          <a:p>
            <a:pPr lvl="7"/>
            <a:r>
              <a:rPr lang="en-US" dirty="0"/>
              <a:t>Alpha Bullet 1 (Arial 20pt)</a:t>
            </a:r>
          </a:p>
          <a:p>
            <a:pPr lvl="8"/>
            <a:r>
              <a:rPr lang="en-US" dirty="0"/>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1"/>
                </a:solidFill>
              </a:defRPr>
            </a:lvl1pPr>
          </a:lstStyle>
          <a:p>
            <a:pPr lvl="0"/>
            <a:r>
              <a:rPr lang="en-US" dirty="0"/>
              <a:t>Subheading</a:t>
            </a:r>
            <a:endParaRPr lang="en-GB" dirty="0"/>
          </a:p>
        </p:txBody>
      </p:sp>
    </p:spTree>
    <p:extLst>
      <p:ext uri="{BB962C8B-B14F-4D97-AF65-F5344CB8AC3E}">
        <p14:creationId xmlns:p14="http://schemas.microsoft.com/office/powerpoint/2010/main" val="368286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two pan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2"/>
                </a:solidFill>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221582"/>
            <a:ext cx="4104134" cy="3402806"/>
          </a:xfrm>
        </p:spPr>
        <p:txBody>
          <a:bodyPr/>
          <a:lstStyle>
            <a:lvl1pPr>
              <a:defRPr>
                <a:solidFill>
                  <a:srgbClr val="5F5F5F"/>
                </a:solidFill>
              </a:defRPr>
            </a:lvl1pPr>
            <a:lvl2pPr>
              <a:defRPr>
                <a:solidFill>
                  <a:schemeClr val="accent2"/>
                </a:solidFill>
              </a:defRPr>
            </a:lvl2pPr>
            <a:lvl5pPr>
              <a:defRPr baseline="0"/>
            </a:lvl5pPr>
            <a:lvl7pPr marL="360000" marR="0" indent="-360000" algn="l" defTabSz="914400" rtl="0" eaLnBrk="1" fontAlgn="auto" latinLnBrk="0" hangingPunct="1">
              <a:lnSpc>
                <a:spcPct val="95000"/>
              </a:lnSpc>
              <a:spcBef>
                <a:spcPts val="300"/>
              </a:spcBef>
              <a:spcAft>
                <a:spcPts val="600"/>
              </a:spcAft>
              <a:buClr>
                <a:srgbClr val="5F5F5F"/>
              </a:buClr>
              <a:buSzTx/>
              <a:buFont typeface="+mj-lt"/>
              <a:buAutoNum type="arabicPeriod"/>
              <a:tabLst/>
              <a:defRPr/>
            </a:lvl7pPr>
            <a:lvl8pPr marL="720000" indent="-360000">
              <a:buFont typeface="+mj-lt"/>
              <a:buAutoNum type="alphaLcParenR"/>
              <a:defRPr baseline="0"/>
            </a:lvl8p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dirty="0"/>
              <a:t>Bullet 3 (Arial 18pt)</a:t>
            </a:r>
          </a:p>
          <a:p>
            <a:pPr lvl="5"/>
            <a:r>
              <a:rPr lang="en-US" dirty="0"/>
              <a:t>Heading 2 (Arial 20pt)</a:t>
            </a:r>
          </a:p>
          <a:p>
            <a:pPr lvl="6"/>
            <a:r>
              <a:rPr lang="en-US" dirty="0"/>
              <a:t>Number Bullet (Arial 20pt)</a:t>
            </a:r>
          </a:p>
          <a:p>
            <a:pPr lvl="7"/>
            <a:r>
              <a:rPr lang="en-US" dirty="0"/>
              <a:t>Alpha Bullet 1 (Arial 20pt)</a:t>
            </a:r>
          </a:p>
          <a:p>
            <a:pPr lvl="8"/>
            <a:r>
              <a:rPr lang="en-US" dirty="0"/>
              <a:t>Alpha Bullet 2 (Arial 18pt)</a:t>
            </a:r>
          </a:p>
        </p:txBody>
      </p:sp>
      <p:sp>
        <p:nvSpPr>
          <p:cNvPr id="9" name="Content Placeholder 5"/>
          <p:cNvSpPr>
            <a:spLocks noGrp="1"/>
          </p:cNvSpPr>
          <p:nvPr>
            <p:ph sz="quarter" idx="14" hasCustomPrompt="1"/>
          </p:nvPr>
        </p:nvSpPr>
        <p:spPr>
          <a:xfrm>
            <a:off x="4716016" y="1221582"/>
            <a:ext cx="4104134" cy="3402806"/>
          </a:xfrm>
        </p:spPr>
        <p:txBody>
          <a:bodyPr/>
          <a:lstStyle>
            <a:lvl1pPr>
              <a:defRPr>
                <a:solidFill>
                  <a:srgbClr val="5F5F5F"/>
                </a:solidFill>
              </a:defRPr>
            </a:lvl1pPr>
            <a:lvl2pPr>
              <a:defRPr>
                <a:solidFill>
                  <a:schemeClr val="accent2"/>
                </a:solidFill>
              </a:defRPr>
            </a:lvl2pPr>
            <a:lvl5pPr>
              <a:defRPr/>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dirty="0"/>
              <a:t>Bullet 3 (Arial 18pt)</a:t>
            </a:r>
          </a:p>
          <a:p>
            <a:pPr lvl="5"/>
            <a:r>
              <a:rPr lang="en-US" dirty="0"/>
              <a:t>Heading 2 (Arial 20pt)</a:t>
            </a:r>
          </a:p>
          <a:p>
            <a:pPr lvl="6"/>
            <a:r>
              <a:rPr lang="en-US" dirty="0"/>
              <a:t>Number Bullet (Arial 20pt)</a:t>
            </a:r>
          </a:p>
          <a:p>
            <a:pPr lvl="7"/>
            <a:r>
              <a:rPr lang="en-US" dirty="0"/>
              <a:t>Alpha Bullet 1 (Arial 20pt)</a:t>
            </a:r>
          </a:p>
          <a:p>
            <a:pPr lvl="8"/>
            <a:r>
              <a:rPr lang="en-US" dirty="0"/>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1"/>
                </a:solidFill>
              </a:defRPr>
            </a:lvl1pPr>
          </a:lstStyle>
          <a:p>
            <a:pPr lvl="0"/>
            <a:r>
              <a:rPr lang="en-US" dirty="0"/>
              <a:t>Subheading</a:t>
            </a:r>
            <a:endParaRPr lang="en-GB" dirty="0"/>
          </a:p>
        </p:txBody>
      </p:sp>
    </p:spTree>
    <p:extLst>
      <p:ext uri="{BB962C8B-B14F-4D97-AF65-F5344CB8AC3E}">
        <p14:creationId xmlns:p14="http://schemas.microsoft.com/office/powerpoint/2010/main" val="381750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7" name="Text Placeholder 7"/>
          <p:cNvSpPr>
            <a:spLocks noGrp="1"/>
          </p:cNvSpPr>
          <p:nvPr>
            <p:ph type="body" sz="quarter" idx="13" hasCustomPrompt="1"/>
          </p:nvPr>
        </p:nvSpPr>
        <p:spPr>
          <a:xfrm>
            <a:off x="323850" y="285750"/>
            <a:ext cx="8496300" cy="215503"/>
          </a:xfrm>
        </p:spPr>
        <p:txBody>
          <a:bodyPr/>
          <a:lstStyle>
            <a:lvl1pPr>
              <a:defRPr>
                <a:solidFill>
                  <a:schemeClr val="accent1"/>
                </a:solidFill>
              </a:defRPr>
            </a:lvl1pPr>
          </a:lstStyle>
          <a:p>
            <a:pPr lvl="0"/>
            <a:r>
              <a:rPr lang="en-US" dirty="0"/>
              <a:t>Subheading</a:t>
            </a:r>
            <a:endParaRPr lang="en-GB" dirty="0"/>
          </a:p>
        </p:txBody>
      </p:sp>
    </p:spTree>
    <p:extLst>
      <p:ext uri="{BB962C8B-B14F-4D97-AF65-F5344CB8AC3E}">
        <p14:creationId xmlns:p14="http://schemas.microsoft.com/office/powerpoint/2010/main" val="252698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6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p>
            <a:endParaRPr lang="en-GB" dirty="0"/>
          </a:p>
        </p:txBody>
      </p:sp>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89778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ssionately global)">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bwMode="gray">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a:t>#</a:t>
            </a:r>
          </a:p>
        </p:txBody>
      </p:sp>
      <p:sp>
        <p:nvSpPr>
          <p:cNvPr id="10" name="Title 4"/>
          <p:cNvSpPr>
            <a:spLocks noGrp="1"/>
          </p:cNvSpPr>
          <p:nvPr>
            <p:ph type="title"/>
          </p:nvPr>
        </p:nvSpPr>
        <p:spPr bwMode="gray">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43822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 name="Title Placeholder 1"/>
          <p:cNvSpPr>
            <a:spLocks noGrp="1"/>
          </p:cNvSpPr>
          <p:nvPr>
            <p:ph type="title"/>
          </p:nvPr>
        </p:nvSpPr>
        <p:spPr bwMode="gray">
          <a:xfrm>
            <a:off x="323850" y="388144"/>
            <a:ext cx="8490231" cy="563426"/>
          </a:xfrm>
          <a:prstGeom prst="rect">
            <a:avLst/>
          </a:prstGeom>
        </p:spPr>
        <p:txBody>
          <a:bodyPr vert="horz" lIns="0" tIns="0" rIns="0" bIns="0" rtlCol="0" anchor="b" anchorCtr="0">
            <a:normAutofit/>
          </a:bodyPr>
          <a:lstStyle/>
          <a:p>
            <a:r>
              <a:rPr lang="en-US" dirty="0"/>
              <a:t>Title (Arial 30pt)</a:t>
            </a:r>
            <a:endParaRPr lang="en-AU" dirty="0"/>
          </a:p>
        </p:txBody>
      </p:sp>
      <p:sp>
        <p:nvSpPr>
          <p:cNvPr id="3" name="Text Placeholder 2"/>
          <p:cNvSpPr>
            <a:spLocks noGrp="1"/>
          </p:cNvSpPr>
          <p:nvPr>
            <p:ph type="body" idx="1"/>
          </p:nvPr>
        </p:nvSpPr>
        <p:spPr bwMode="gray">
          <a:xfrm>
            <a:off x="323850" y="1221582"/>
            <a:ext cx="8490231" cy="3402806"/>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dirty="0"/>
              <a:t>Bullet 3 (Arial 18pt)</a:t>
            </a:r>
          </a:p>
          <a:p>
            <a:pPr lvl="5"/>
            <a:r>
              <a:rPr lang="en-US" dirty="0"/>
              <a:t>Heading 2 (Arial 20pt)</a:t>
            </a:r>
          </a:p>
          <a:p>
            <a:pPr lvl="6"/>
            <a:r>
              <a:rPr lang="en-US" dirty="0"/>
              <a:t>Number Bullet (Arial 20pt)</a:t>
            </a:r>
          </a:p>
          <a:p>
            <a:pPr lvl="7"/>
            <a:r>
              <a:rPr lang="en-US" dirty="0"/>
              <a:t>Alpha Bullet 1 (Arial 20pt)</a:t>
            </a:r>
          </a:p>
          <a:p>
            <a:pPr lvl="8"/>
            <a:r>
              <a:rPr lang="en-US" dirty="0"/>
              <a:t>Alpha Bullet 2 (18pt)</a:t>
            </a:r>
            <a:endParaRPr lang="en-AU" dirty="0"/>
          </a:p>
        </p:txBody>
      </p:sp>
      <p:sp>
        <p:nvSpPr>
          <p:cNvPr id="5" name="Footer Placeholder 4"/>
          <p:cNvSpPr>
            <a:spLocks noGrp="1"/>
          </p:cNvSpPr>
          <p:nvPr>
            <p:ph type="ftr" sz="quarter" idx="3"/>
          </p:nvPr>
        </p:nvSpPr>
        <p:spPr bwMode="gray">
          <a:xfrm>
            <a:off x="3130922" y="4886938"/>
            <a:ext cx="2880000" cy="147638"/>
          </a:xfrm>
          <a:prstGeom prst="rect">
            <a:avLst/>
          </a:prstGeom>
        </p:spPr>
        <p:txBody>
          <a:bodyPr vert="horz" lIns="0" tIns="0" rIns="0" bIns="0" rtlCol="0" anchor="ctr"/>
          <a:lstStyle>
            <a:lvl1pPr algn="ctr">
              <a:defRPr sz="1000">
                <a:solidFill>
                  <a:schemeClr val="tx2"/>
                </a:solidFill>
                <a:latin typeface="+mn-lt"/>
              </a:defRPr>
            </a:lvl1pPr>
          </a:lstStyle>
          <a:p>
            <a:r>
              <a:rPr lang="en-AU" dirty="0"/>
              <a:t>Cardozo Presentation Template</a:t>
            </a:r>
          </a:p>
        </p:txBody>
      </p:sp>
      <p:sp>
        <p:nvSpPr>
          <p:cNvPr id="6" name="Slide Number Placeholder 5"/>
          <p:cNvSpPr>
            <a:spLocks noGrp="1"/>
          </p:cNvSpPr>
          <p:nvPr>
            <p:ph type="sldNum" sz="quarter" idx="4"/>
          </p:nvPr>
        </p:nvSpPr>
        <p:spPr bwMode="gray">
          <a:xfrm>
            <a:off x="8317033" y="4888192"/>
            <a:ext cx="497049" cy="146384"/>
          </a:xfrm>
          <a:prstGeom prst="rect">
            <a:avLst/>
          </a:prstGeom>
        </p:spPr>
        <p:txBody>
          <a:bodyPr vert="horz" lIns="0" tIns="0" rIns="0" bIns="0" rtlCol="0" anchor="ctr"/>
          <a:lstStyle>
            <a:lvl1pPr algn="r">
              <a:defRPr lang="en-AU" sz="1000" smtClean="0">
                <a:solidFill>
                  <a:schemeClr val="tx2"/>
                </a:solidFill>
              </a:defRPr>
            </a:lvl1pPr>
          </a:lstStyle>
          <a:p>
            <a:fld id="{B511D280-0087-4025-85DC-7A4BA4039648}" type="slidenum">
              <a:rPr lang="en-GB" smtClean="0"/>
              <a:pPr/>
              <a:t>‹#›</a:t>
            </a:fld>
            <a:endParaRPr lang="en-GB" dirty="0"/>
          </a:p>
        </p:txBody>
      </p:sp>
      <p:cxnSp>
        <p:nvCxnSpPr>
          <p:cNvPr id="9" name="Straight Connector 8"/>
          <p:cNvCxnSpPr/>
          <p:nvPr/>
        </p:nvCxnSpPr>
        <p:spPr>
          <a:xfrm flipH="1">
            <a:off x="323850" y="1059582"/>
            <a:ext cx="8496623" cy="0"/>
          </a:xfrm>
          <a:prstGeom prst="line">
            <a:avLst/>
          </a:prstGeom>
          <a:ln w="12700" cap="rnd">
            <a:solidFill>
              <a:schemeClr val="accent1"/>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8" name="BMDisclaimer"/>
          <p:cNvSpPr txBox="1"/>
          <p:nvPr/>
        </p:nvSpPr>
        <p:spPr>
          <a:xfrm>
            <a:off x="328918" y="4914007"/>
            <a:ext cx="7833360" cy="123111"/>
          </a:xfrm>
          <a:prstGeom prst="rect">
            <a:avLst/>
          </a:prstGeom>
          <a:noFill/>
        </p:spPr>
        <p:txBody>
          <a:bodyPr wrap="square" lIns="0" tIns="0" rIns="0" bIns="0" rtlCol="0">
            <a:spAutoFit/>
          </a:bodyPr>
          <a:lstStyle/>
          <a:p>
            <a:pPr>
              <a:spcBef>
                <a:spcPts val="0"/>
              </a:spcBef>
              <a:spcAft>
                <a:spcPts val="600"/>
              </a:spcAft>
            </a:pPr>
            <a:r>
              <a:rPr lang="de-DE" sz="800" dirty="0">
                <a:solidFill>
                  <a:schemeClr val="tx2"/>
                </a:solidFill>
              </a:rPr>
              <a:t>© 2021 </a:t>
            </a:r>
            <a:r>
              <a:rPr lang="en-US" sz="800" b="0" i="0" kern="1200" dirty="0">
                <a:solidFill>
                  <a:srgbClr val="5F5F5F"/>
                </a:solidFill>
                <a:effectLst/>
                <a:latin typeface="+mn-lt"/>
                <a:ea typeface="+mn-ea"/>
                <a:cs typeface="+mn-cs"/>
              </a:rPr>
              <a:t>Benjamin N. Cardozo School of Law</a:t>
            </a:r>
            <a:endParaRPr lang="en-AU" sz="800" dirty="0">
              <a:solidFill>
                <a:schemeClr val="tx2"/>
              </a:solidFill>
            </a:endParaRPr>
          </a:p>
        </p:txBody>
      </p:sp>
    </p:spTree>
    <p:extLst>
      <p:ext uri="{BB962C8B-B14F-4D97-AF65-F5344CB8AC3E}">
        <p14:creationId xmlns:p14="http://schemas.microsoft.com/office/powerpoint/2010/main" val="811860235"/>
      </p:ext>
    </p:extLst>
  </p:cSld>
  <p:clrMap bg1="lt1" tx1="dk1" bg2="lt2" tx2="dk2" accent1="accent1" accent2="accent2" accent3="accent3" accent4="accent4" accent5="accent5" accent6="accent6" hlink="hlink" folHlink="folHlink"/>
  <p:sldLayoutIdLst>
    <p:sldLayoutId id="2147483702" r:id="rId1"/>
    <p:sldLayoutId id="2147483676" r:id="rId2"/>
    <p:sldLayoutId id="2147483700" r:id="rId3"/>
    <p:sldLayoutId id="2147483660" r:id="rId4"/>
    <p:sldLayoutId id="2147483680" r:id="rId5"/>
    <p:sldLayoutId id="2147483671" r:id="rId6"/>
    <p:sldLayoutId id="2147483704" r:id="rId7"/>
    <p:sldLayoutId id="2147483705" r:id="rId8"/>
    <p:sldLayoutId id="2147483674" r:id="rId9"/>
    <p:sldLayoutId id="2147483690" r:id="rId10"/>
    <p:sldLayoutId id="2147483692" r:id="rId11"/>
    <p:sldLayoutId id="2147483693" r:id="rId12"/>
    <p:sldLayoutId id="2147483677" r:id="rId13"/>
    <p:sldLayoutId id="2147483649" r:id="rId14"/>
  </p:sldLayoutIdLst>
  <p:hf hdr="0" ftr="0" dt="0"/>
  <p:txStyles>
    <p:titleStyle>
      <a:lvl1pPr algn="l" defTabSz="914400" rtl="0" eaLnBrk="1" latinLnBrk="0" hangingPunct="1">
        <a:lnSpc>
          <a:spcPct val="85000"/>
        </a:lnSpc>
        <a:spcBef>
          <a:spcPct val="0"/>
        </a:spcBef>
        <a:buNone/>
        <a:defRPr sz="3000" b="0" kern="1200">
          <a:solidFill>
            <a:schemeClr val="accent2"/>
          </a:solidFill>
          <a:latin typeface="+mj-lt"/>
          <a:ea typeface="+mj-ea"/>
          <a:cs typeface="+mj-cs"/>
        </a:defRPr>
      </a:lvl1pPr>
    </p:titleStyle>
    <p:body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2"/>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covid19.startsmallthinkbig.org/request/"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mailto:Victor.Wang@yu.edu"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reative Design and Strategy - O'Neill and Associates">
            <a:extLst>
              <a:ext uri="{FF2B5EF4-FFF2-40B4-BE49-F238E27FC236}">
                <a16:creationId xmlns:a16="http://schemas.microsoft.com/office/drawing/2014/main" id="{CAB5B876-77BF-40A0-B26A-BCF553EC1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 r="99"/>
          <a:stretch/>
        </p:blipFill>
        <p:spPr bwMode="auto">
          <a:xfrm>
            <a:off x="244338" y="1657350"/>
            <a:ext cx="8655324" cy="28865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59F6BF6-0B8E-49A3-A8DE-8BC2DC08BBDD}"/>
              </a:ext>
            </a:extLst>
          </p:cNvPr>
          <p:cNvSpPr>
            <a:spLocks noGrp="1"/>
          </p:cNvSpPr>
          <p:nvPr>
            <p:ph type="ctrTitle"/>
          </p:nvPr>
        </p:nvSpPr>
        <p:spPr>
          <a:xfrm>
            <a:off x="1143000" y="902177"/>
            <a:ext cx="5468888" cy="721936"/>
          </a:xfrm>
        </p:spPr>
        <p:txBody>
          <a:bodyPr anchor="t"/>
          <a:lstStyle/>
          <a:p>
            <a:r>
              <a:rPr lang="en-US" sz="2400" b="1" dirty="0"/>
              <a:t>A Practical Guide to Patents</a:t>
            </a:r>
          </a:p>
        </p:txBody>
      </p:sp>
      <p:pic>
        <p:nvPicPr>
          <p:cNvPr id="6" name="Picture 2" descr="Cardozo School of Law - Home | Facebook">
            <a:extLst>
              <a:ext uri="{FF2B5EF4-FFF2-40B4-BE49-F238E27FC236}">
                <a16:creationId xmlns:a16="http://schemas.microsoft.com/office/drawing/2014/main" id="{AEEAF78F-3151-4D9C-84F2-C03F2E852B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76" y="438150"/>
            <a:ext cx="787674" cy="7876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A42451E-2C81-4321-ACD4-8C33BE2C8A09}"/>
              </a:ext>
            </a:extLst>
          </p:cNvPr>
          <p:cNvSpPr txBox="1">
            <a:spLocks/>
          </p:cNvSpPr>
          <p:nvPr/>
        </p:nvSpPr>
        <p:spPr bwMode="gray">
          <a:xfrm>
            <a:off x="1143000" y="473178"/>
            <a:ext cx="6353009" cy="410728"/>
          </a:xfrm>
          <a:prstGeom prst="rect">
            <a:avLst/>
          </a:prstGeom>
        </p:spPr>
        <p:txBody>
          <a:bodyPr vert="horz" lIns="0" tIns="0" rIns="0" bIns="0" rtlCol="0" anchor="ctr" anchorCtr="0">
            <a:normAutofit/>
          </a:bodyPr>
          <a:lstStyle>
            <a:lvl1pPr algn="l" defTabSz="914400" rtl="0" eaLnBrk="1" latinLnBrk="0" hangingPunct="1">
              <a:lnSpc>
                <a:spcPct val="90000"/>
              </a:lnSpc>
              <a:spcBef>
                <a:spcPts val="0"/>
              </a:spcBef>
              <a:spcAft>
                <a:spcPts val="0"/>
              </a:spcAft>
              <a:buNone/>
              <a:defRPr sz="3000" b="0" kern="1200" baseline="0">
                <a:solidFill>
                  <a:schemeClr val="accent2"/>
                </a:solidFill>
                <a:latin typeface="+mj-lt"/>
                <a:ea typeface="+mj-ea"/>
                <a:cs typeface="+mj-cs"/>
              </a:defRPr>
            </a:lvl1pPr>
          </a:lstStyle>
          <a:p>
            <a:r>
              <a:rPr lang="en-US" sz="1400" b="1" dirty="0">
                <a:solidFill>
                  <a:schemeClr val="accent1"/>
                </a:solidFill>
                <a:cs typeface="Calibri" panose="020F0502020204030204" pitchFamily="34" charset="0"/>
              </a:rPr>
              <a:t>Patent Diversity Project at Cardozo Presents:</a:t>
            </a:r>
          </a:p>
        </p:txBody>
      </p:sp>
    </p:spTree>
    <p:extLst>
      <p:ext uri="{BB962C8B-B14F-4D97-AF65-F5344CB8AC3E}">
        <p14:creationId xmlns:p14="http://schemas.microsoft.com/office/powerpoint/2010/main" val="217769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2033-00AE-4A16-B9E3-707ED42BDC69}"/>
              </a:ext>
            </a:extLst>
          </p:cNvPr>
          <p:cNvSpPr>
            <a:spLocks noGrp="1"/>
          </p:cNvSpPr>
          <p:nvPr>
            <p:ph type="title"/>
          </p:nvPr>
        </p:nvSpPr>
        <p:spPr>
          <a:xfrm>
            <a:off x="323850" y="392906"/>
            <a:ext cx="8496300" cy="558664"/>
          </a:xfrm>
        </p:spPr>
        <p:txBody>
          <a:bodyPr anchor="b">
            <a:normAutofit/>
          </a:bodyPr>
          <a:lstStyle/>
          <a:p>
            <a:r>
              <a:rPr lang="en-US" dirty="0"/>
              <a:t>What is Intellectual Property?</a:t>
            </a:r>
          </a:p>
        </p:txBody>
      </p:sp>
      <p:sp>
        <p:nvSpPr>
          <p:cNvPr id="17" name="Slide Number Placeholder 2">
            <a:extLst>
              <a:ext uri="{FF2B5EF4-FFF2-40B4-BE49-F238E27FC236}">
                <a16:creationId xmlns:a16="http://schemas.microsoft.com/office/drawing/2014/main" id="{F6B1FFDC-1C2D-42D9-9A9A-36D16114C484}"/>
              </a:ext>
            </a:extLst>
          </p:cNvPr>
          <p:cNvSpPr>
            <a:spLocks noGrp="1"/>
          </p:cNvSpPr>
          <p:nvPr>
            <p:ph type="sldNum" sz="quarter" idx="11"/>
          </p:nvPr>
        </p:nvSpPr>
        <p:spPr>
          <a:xfrm>
            <a:off x="8317033" y="4888192"/>
            <a:ext cx="497049" cy="146384"/>
          </a:xfrm>
        </p:spPr>
        <p:txBody>
          <a:bodyPr/>
          <a:lstStyle/>
          <a:p>
            <a:pPr>
              <a:spcAft>
                <a:spcPts val="600"/>
              </a:spcAft>
            </a:pPr>
            <a:fld id="{B511D280-0087-4025-85DC-7A4BA4039648}" type="slidenum">
              <a:rPr lang="en-AU" smtClean="0"/>
              <a:pPr>
                <a:spcAft>
                  <a:spcPts val="600"/>
                </a:spcAft>
              </a:pPr>
              <a:t>10</a:t>
            </a:fld>
            <a:endParaRPr lang="en-AU" dirty="0"/>
          </a:p>
        </p:txBody>
      </p:sp>
      <p:sp>
        <p:nvSpPr>
          <p:cNvPr id="12" name="Content Placeholder 2">
            <a:extLst>
              <a:ext uri="{FF2B5EF4-FFF2-40B4-BE49-F238E27FC236}">
                <a16:creationId xmlns:a16="http://schemas.microsoft.com/office/drawing/2014/main" id="{91BA5F5B-D051-4938-85E9-14FF10A017C7}"/>
              </a:ext>
            </a:extLst>
          </p:cNvPr>
          <p:cNvSpPr>
            <a:spLocks noGrp="1"/>
          </p:cNvSpPr>
          <p:nvPr>
            <p:ph sz="quarter" idx="12"/>
          </p:nvPr>
        </p:nvSpPr>
        <p:spPr>
          <a:xfrm>
            <a:off x="323850" y="1221582"/>
            <a:ext cx="4104134" cy="3402806"/>
          </a:xfrm>
        </p:spPr>
        <p:txBody>
          <a:bodyPr>
            <a:normAutofit/>
          </a:bodyPr>
          <a:lstStyle/>
          <a:p>
            <a:pPr marL="342900" indent="-342900">
              <a:buFont typeface="Arial" panose="020B0604020202020204" pitchFamily="34" charset="0"/>
              <a:buChar char="•"/>
            </a:pPr>
            <a:r>
              <a:rPr lang="en-US" b="0" i="0" dirty="0">
                <a:solidFill>
                  <a:schemeClr val="tx1"/>
                </a:solidFill>
                <a:effectLst/>
              </a:rPr>
              <a:t>Intellectual property (IP) refers to </a:t>
            </a:r>
            <a:r>
              <a:rPr lang="en-US" b="1" i="0" dirty="0">
                <a:solidFill>
                  <a:schemeClr val="tx1"/>
                </a:solidFill>
                <a:effectLst/>
              </a:rPr>
              <a:t>creations of the mind</a:t>
            </a:r>
            <a:r>
              <a:rPr lang="en-US" b="0" i="0" dirty="0">
                <a:solidFill>
                  <a:schemeClr val="tx1"/>
                </a:solidFill>
                <a:effectLst/>
              </a:rPr>
              <a: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IP Protection:</a:t>
            </a:r>
          </a:p>
          <a:p>
            <a:pPr marL="702900" lvl="2" indent="-342900">
              <a:buFont typeface="Arial" panose="020B0604020202020204" pitchFamily="34" charset="0"/>
              <a:buChar char="•"/>
            </a:pPr>
            <a:r>
              <a:rPr lang="en-US" dirty="0">
                <a:solidFill>
                  <a:schemeClr val="tx1"/>
                </a:solidFill>
              </a:rPr>
              <a:t>Copyright</a:t>
            </a:r>
          </a:p>
          <a:p>
            <a:pPr marL="702900" lvl="2" indent="-342900">
              <a:buFont typeface="Arial" panose="020B0604020202020204" pitchFamily="34" charset="0"/>
              <a:buChar char="•"/>
            </a:pPr>
            <a:r>
              <a:rPr lang="en-US" dirty="0">
                <a:solidFill>
                  <a:schemeClr val="tx1"/>
                </a:solidFill>
              </a:rPr>
              <a:t>Trademark</a:t>
            </a:r>
          </a:p>
          <a:p>
            <a:pPr marL="702900" lvl="2" indent="-342900">
              <a:buFont typeface="Arial" panose="020B0604020202020204" pitchFamily="34" charset="0"/>
              <a:buChar char="•"/>
            </a:pPr>
            <a:r>
              <a:rPr lang="en-US" dirty="0">
                <a:solidFill>
                  <a:schemeClr val="tx1"/>
                </a:solidFill>
              </a:rPr>
              <a:t>Patent</a:t>
            </a:r>
          </a:p>
          <a:p>
            <a:pPr marL="702900" lvl="2" indent="-342900">
              <a:buFont typeface="Arial" panose="020B0604020202020204" pitchFamily="34" charset="0"/>
              <a:buChar char="•"/>
            </a:pPr>
            <a:r>
              <a:rPr lang="en-US" dirty="0">
                <a:solidFill>
                  <a:schemeClr val="tx1"/>
                </a:solidFill>
              </a:rPr>
              <a:t>Trade Secret</a:t>
            </a:r>
          </a:p>
        </p:txBody>
      </p:sp>
      <p:pic>
        <p:nvPicPr>
          <p:cNvPr id="7" name="Content Placeholder 6" descr="Aspirations to be an astronaut">
            <a:extLst>
              <a:ext uri="{FF2B5EF4-FFF2-40B4-BE49-F238E27FC236}">
                <a16:creationId xmlns:a16="http://schemas.microsoft.com/office/drawing/2014/main" id="{3DDA393C-7AB7-4DA2-B590-E579463DDBC5}"/>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4996" r="14499" b="3"/>
          <a:stretch/>
        </p:blipFill>
        <p:spPr>
          <a:xfrm>
            <a:off x="4716016" y="1221582"/>
            <a:ext cx="4104134" cy="3402806"/>
          </a:xfrm>
          <a:noFill/>
        </p:spPr>
      </p:pic>
      <p:sp>
        <p:nvSpPr>
          <p:cNvPr id="3" name="Slide Number Placeholder 2" hidden="1">
            <a:extLst>
              <a:ext uri="{FF2B5EF4-FFF2-40B4-BE49-F238E27FC236}">
                <a16:creationId xmlns:a16="http://schemas.microsoft.com/office/drawing/2014/main" id="{0045DC63-0058-4E92-854D-410AA94F91F7}"/>
              </a:ext>
            </a:extLst>
          </p:cNvPr>
          <p:cNvSpPr>
            <a:spLocks noGrp="1"/>
          </p:cNvSpPr>
          <p:nvPr>
            <p:ph type="sldNum" sz="quarter" idx="4294967295"/>
          </p:nvPr>
        </p:nvSpPr>
        <p:spPr>
          <a:xfrm>
            <a:off x="8317033" y="4888192"/>
            <a:ext cx="497049" cy="146384"/>
          </a:xfrm>
        </p:spPr>
        <p:txBody>
          <a:bodyPr/>
          <a:lstStyle/>
          <a:p>
            <a:pPr>
              <a:spcAft>
                <a:spcPts val="600"/>
              </a:spcAft>
            </a:pPr>
            <a:fld id="{B511D280-0087-4025-85DC-7A4BA4039648}" type="slidenum">
              <a:rPr lang="en-AU" smtClean="0"/>
              <a:pPr>
                <a:spcAft>
                  <a:spcPts val="600"/>
                </a:spcAft>
              </a:pPr>
              <a:t>10</a:t>
            </a:fld>
            <a:endParaRPr lang="en-AU" dirty="0"/>
          </a:p>
        </p:txBody>
      </p:sp>
      <p:sp>
        <p:nvSpPr>
          <p:cNvPr id="11" name="Text Placeholder 4">
            <a:extLst>
              <a:ext uri="{FF2B5EF4-FFF2-40B4-BE49-F238E27FC236}">
                <a16:creationId xmlns:a16="http://schemas.microsoft.com/office/drawing/2014/main" id="{80A4FEC9-6D7D-4C63-A0DE-5AD47524988C}"/>
              </a:ext>
            </a:extLst>
          </p:cNvPr>
          <p:cNvSpPr>
            <a:spLocks noGrp="1"/>
          </p:cNvSpPr>
          <p:nvPr>
            <p:ph type="body" sz="quarter" idx="13"/>
          </p:nvPr>
        </p:nvSpPr>
        <p:spPr>
          <a:xfrm>
            <a:off x="323850" y="285750"/>
            <a:ext cx="8496300" cy="215503"/>
          </a:xfrm>
        </p:spPr>
        <p:txBody>
          <a:bodyPr>
            <a:normAutofit fontScale="85000" lnSpcReduction="20000"/>
          </a:bodyPr>
          <a:lstStyle/>
          <a:p>
            <a:r>
              <a:rPr lang="en-US" dirty="0"/>
              <a:t>IP Overview</a:t>
            </a:r>
          </a:p>
        </p:txBody>
      </p:sp>
    </p:spTree>
    <p:extLst>
      <p:ext uri="{BB962C8B-B14F-4D97-AF65-F5344CB8AC3E}">
        <p14:creationId xmlns:p14="http://schemas.microsoft.com/office/powerpoint/2010/main" val="275836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C65-5186-4456-9492-2B134BEA0FA5}"/>
              </a:ext>
            </a:extLst>
          </p:cNvPr>
          <p:cNvSpPr>
            <a:spLocks noGrp="1"/>
          </p:cNvSpPr>
          <p:nvPr>
            <p:ph type="title"/>
          </p:nvPr>
        </p:nvSpPr>
        <p:spPr/>
        <p:txBody>
          <a:bodyPr/>
          <a:lstStyle/>
          <a:p>
            <a:r>
              <a:rPr lang="en-US" dirty="0"/>
              <a:t>Copyright</a:t>
            </a:r>
          </a:p>
        </p:txBody>
      </p:sp>
      <p:sp>
        <p:nvSpPr>
          <p:cNvPr id="3" name="Slide Number Placeholder 2">
            <a:extLst>
              <a:ext uri="{FF2B5EF4-FFF2-40B4-BE49-F238E27FC236}">
                <a16:creationId xmlns:a16="http://schemas.microsoft.com/office/drawing/2014/main" id="{7093E8A8-1B9B-4E23-9522-41C5594C0413}"/>
              </a:ext>
            </a:extLst>
          </p:cNvPr>
          <p:cNvSpPr>
            <a:spLocks noGrp="1"/>
          </p:cNvSpPr>
          <p:nvPr>
            <p:ph type="sldNum" sz="quarter" idx="11"/>
          </p:nvPr>
        </p:nvSpPr>
        <p:spPr/>
        <p:txBody>
          <a:bodyPr/>
          <a:lstStyle/>
          <a:p>
            <a:fld id="{B511D280-0087-4025-85DC-7A4BA4039648}" type="slidenum">
              <a:rPr lang="en-AU" smtClean="0"/>
              <a:pPr/>
              <a:t>11</a:t>
            </a:fld>
            <a:endParaRPr lang="en-AU" dirty="0"/>
          </a:p>
        </p:txBody>
      </p:sp>
      <p:sp>
        <p:nvSpPr>
          <p:cNvPr id="5" name="Text Placeholder 4">
            <a:extLst>
              <a:ext uri="{FF2B5EF4-FFF2-40B4-BE49-F238E27FC236}">
                <a16:creationId xmlns:a16="http://schemas.microsoft.com/office/drawing/2014/main" id="{F9B812BD-376B-44BA-AFFF-DA43F0BE12F0}"/>
              </a:ext>
            </a:extLst>
          </p:cNvPr>
          <p:cNvSpPr>
            <a:spLocks noGrp="1"/>
          </p:cNvSpPr>
          <p:nvPr>
            <p:ph type="body" sz="quarter" idx="13"/>
          </p:nvPr>
        </p:nvSpPr>
        <p:spPr/>
        <p:txBody>
          <a:bodyPr>
            <a:normAutofit fontScale="85000" lnSpcReduction="20000"/>
          </a:bodyPr>
          <a:lstStyle/>
          <a:p>
            <a:r>
              <a:rPr lang="en-US" dirty="0"/>
              <a:t>IP Overview</a:t>
            </a:r>
          </a:p>
        </p:txBody>
      </p:sp>
      <p:sp>
        <p:nvSpPr>
          <p:cNvPr id="7" name="Content Placeholder 6">
            <a:extLst>
              <a:ext uri="{FF2B5EF4-FFF2-40B4-BE49-F238E27FC236}">
                <a16:creationId xmlns:a16="http://schemas.microsoft.com/office/drawing/2014/main" id="{7DF8D21B-51B3-4F23-988E-1AEE737748E7}"/>
              </a:ext>
            </a:extLst>
          </p:cNvPr>
          <p:cNvSpPr>
            <a:spLocks noGrp="1"/>
          </p:cNvSpPr>
          <p:nvPr>
            <p:ph sz="quarter" idx="12"/>
          </p:nvPr>
        </p:nvSpPr>
        <p:spPr>
          <a:xfrm>
            <a:off x="323850" y="1221582"/>
            <a:ext cx="5010150" cy="3402806"/>
          </a:xfrm>
        </p:spPr>
        <p:txBody>
          <a:bodyPr>
            <a:normAutofit/>
          </a:bodyPr>
          <a:lstStyle/>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Rights that creators have over their </a:t>
            </a:r>
            <a:r>
              <a:rPr lang="en-US" b="1" dirty="0">
                <a:solidFill>
                  <a:schemeClr val="tx1"/>
                </a:solidFill>
              </a:rPr>
              <a:t>literary and artistic works</a:t>
            </a:r>
            <a:r>
              <a:rPr lang="en-US" dirty="0">
                <a:solidFill>
                  <a:schemeClr val="tx1"/>
                </a:solidFill>
              </a:rPr>
              <a: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Term: The life of the author plus 70 years (95 years from first publication for some)</a:t>
            </a:r>
          </a:p>
        </p:txBody>
      </p:sp>
      <p:pic>
        <p:nvPicPr>
          <p:cNvPr id="8" name="Google Shape;133;p27" descr="Image result for music industry">
            <a:extLst>
              <a:ext uri="{FF2B5EF4-FFF2-40B4-BE49-F238E27FC236}">
                <a16:creationId xmlns:a16="http://schemas.microsoft.com/office/drawing/2014/main" id="{62B9A75D-7C94-4E98-83FD-15ADDAEB81BE}"/>
              </a:ext>
            </a:extLst>
          </p:cNvPr>
          <p:cNvPicPr preferRelativeResize="0"/>
          <p:nvPr/>
        </p:nvPicPr>
        <p:blipFill>
          <a:blip r:embed="rId3">
            <a:alphaModFix/>
          </a:blip>
          <a:stretch>
            <a:fillRect/>
          </a:stretch>
        </p:blipFill>
        <p:spPr>
          <a:xfrm>
            <a:off x="5461707" y="1920240"/>
            <a:ext cx="3352375" cy="1860417"/>
          </a:xfrm>
          <a:prstGeom prst="rect">
            <a:avLst/>
          </a:prstGeom>
          <a:noFill/>
          <a:ln>
            <a:noFill/>
          </a:ln>
        </p:spPr>
      </p:pic>
    </p:spTree>
    <p:extLst>
      <p:ext uri="{BB962C8B-B14F-4D97-AF65-F5344CB8AC3E}">
        <p14:creationId xmlns:p14="http://schemas.microsoft.com/office/powerpoint/2010/main" val="118791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C65-5186-4456-9492-2B134BEA0FA5}"/>
              </a:ext>
            </a:extLst>
          </p:cNvPr>
          <p:cNvSpPr>
            <a:spLocks noGrp="1"/>
          </p:cNvSpPr>
          <p:nvPr>
            <p:ph type="title"/>
          </p:nvPr>
        </p:nvSpPr>
        <p:spPr/>
        <p:txBody>
          <a:bodyPr/>
          <a:lstStyle/>
          <a:p>
            <a:r>
              <a:rPr lang="en-US" dirty="0"/>
              <a:t>Trademark</a:t>
            </a:r>
          </a:p>
        </p:txBody>
      </p:sp>
      <p:sp>
        <p:nvSpPr>
          <p:cNvPr id="3" name="Slide Number Placeholder 2">
            <a:extLst>
              <a:ext uri="{FF2B5EF4-FFF2-40B4-BE49-F238E27FC236}">
                <a16:creationId xmlns:a16="http://schemas.microsoft.com/office/drawing/2014/main" id="{7093E8A8-1B9B-4E23-9522-41C5594C0413}"/>
              </a:ext>
            </a:extLst>
          </p:cNvPr>
          <p:cNvSpPr>
            <a:spLocks noGrp="1"/>
          </p:cNvSpPr>
          <p:nvPr>
            <p:ph type="sldNum" sz="quarter" idx="11"/>
          </p:nvPr>
        </p:nvSpPr>
        <p:spPr/>
        <p:txBody>
          <a:bodyPr/>
          <a:lstStyle/>
          <a:p>
            <a:fld id="{B511D280-0087-4025-85DC-7A4BA4039648}" type="slidenum">
              <a:rPr lang="en-AU" smtClean="0"/>
              <a:pPr/>
              <a:t>12</a:t>
            </a:fld>
            <a:endParaRPr lang="en-AU" dirty="0"/>
          </a:p>
        </p:txBody>
      </p:sp>
      <p:sp>
        <p:nvSpPr>
          <p:cNvPr id="5" name="Text Placeholder 4">
            <a:extLst>
              <a:ext uri="{FF2B5EF4-FFF2-40B4-BE49-F238E27FC236}">
                <a16:creationId xmlns:a16="http://schemas.microsoft.com/office/drawing/2014/main" id="{F9B812BD-376B-44BA-AFFF-DA43F0BE12F0}"/>
              </a:ext>
            </a:extLst>
          </p:cNvPr>
          <p:cNvSpPr>
            <a:spLocks noGrp="1"/>
          </p:cNvSpPr>
          <p:nvPr>
            <p:ph type="body" sz="quarter" idx="13"/>
          </p:nvPr>
        </p:nvSpPr>
        <p:spPr/>
        <p:txBody>
          <a:bodyPr>
            <a:normAutofit fontScale="85000" lnSpcReduction="20000"/>
          </a:bodyPr>
          <a:lstStyle/>
          <a:p>
            <a:r>
              <a:rPr lang="en-US" dirty="0"/>
              <a:t>IP Overview</a:t>
            </a:r>
          </a:p>
        </p:txBody>
      </p:sp>
      <p:sp>
        <p:nvSpPr>
          <p:cNvPr id="7" name="Content Placeholder 6">
            <a:extLst>
              <a:ext uri="{FF2B5EF4-FFF2-40B4-BE49-F238E27FC236}">
                <a16:creationId xmlns:a16="http://schemas.microsoft.com/office/drawing/2014/main" id="{7DF8D21B-51B3-4F23-988E-1AEE737748E7}"/>
              </a:ext>
            </a:extLst>
          </p:cNvPr>
          <p:cNvSpPr>
            <a:spLocks noGrp="1"/>
          </p:cNvSpPr>
          <p:nvPr>
            <p:ph sz="quarter" idx="12"/>
          </p:nvPr>
        </p:nvSpPr>
        <p:spPr>
          <a:xfrm>
            <a:off x="323850" y="1250343"/>
            <a:ext cx="4629150" cy="3402806"/>
          </a:xfrm>
        </p:spPr>
        <p:txBody>
          <a:bodyPr>
            <a:normAutofit/>
          </a:bodyPr>
          <a:lstStyle/>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Word, phrase, symbol, and/or design that identifies and </a:t>
            </a:r>
            <a:r>
              <a:rPr lang="en-US" b="1" dirty="0">
                <a:solidFill>
                  <a:schemeClr val="tx1"/>
                </a:solidFill>
              </a:rPr>
              <a:t>distinguishes the source of the goods </a:t>
            </a:r>
            <a:r>
              <a:rPr lang="en-US" dirty="0">
                <a:solidFill>
                  <a:schemeClr val="tx1"/>
                </a:solidFill>
              </a:rPr>
              <a:t>of one party from those of others.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Term: So long as business continuously uses trademark in connection with goods or services</a:t>
            </a:r>
          </a:p>
        </p:txBody>
      </p:sp>
      <p:pic>
        <p:nvPicPr>
          <p:cNvPr id="2050" name="Picture 2" descr="Image result for mgm trademark gif">
            <a:extLst>
              <a:ext uri="{FF2B5EF4-FFF2-40B4-BE49-F238E27FC236}">
                <a16:creationId xmlns:a16="http://schemas.microsoft.com/office/drawing/2014/main" id="{62B0BD0E-5BBE-4DF8-9940-48B88CF70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618" y="2806505"/>
            <a:ext cx="327053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at's Not How Any of This Works! Cultural Phrases and the Failure to  Function as a Trademark - Generic Fair Use">
            <a:extLst>
              <a:ext uri="{FF2B5EF4-FFF2-40B4-BE49-F238E27FC236}">
                <a16:creationId xmlns:a16="http://schemas.microsoft.com/office/drawing/2014/main" id="{93F4E179-08E6-4BD2-AE6A-9FC3ED4B6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37080"/>
            <a:ext cx="2550954" cy="1551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1AD143F-7076-4D36-8CF1-93AD8341C0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8558" y="1282612"/>
            <a:ext cx="1336060" cy="7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8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13</a:t>
            </a:fld>
            <a:endParaRPr lang="en-AU" dirty="0"/>
          </a:p>
        </p:txBody>
      </p:sp>
      <p:sp>
        <p:nvSpPr>
          <p:cNvPr id="4" name="Content Placeholder 3">
            <a:extLst>
              <a:ext uri="{FF2B5EF4-FFF2-40B4-BE49-F238E27FC236}">
                <a16:creationId xmlns:a16="http://schemas.microsoft.com/office/drawing/2014/main" id="{978F0A13-6849-4F39-A295-C992BF0ADB6B}"/>
              </a:ext>
            </a:extLst>
          </p:cNvPr>
          <p:cNvSpPr>
            <a:spLocks noGrp="1"/>
          </p:cNvSpPr>
          <p:nvPr>
            <p:ph sz="quarter" idx="12"/>
          </p:nvPr>
        </p:nvSpPr>
        <p:spPr>
          <a:xfrm>
            <a:off x="323850" y="1221582"/>
            <a:ext cx="5314950" cy="3402806"/>
          </a:xfrm>
        </p:spPr>
        <p:txBody>
          <a:bodyPr>
            <a:noAutofit/>
          </a:bodyPr>
          <a:lstStyle/>
          <a:p>
            <a:endParaRPr lang="en-US" b="0" i="0" dirty="0">
              <a:solidFill>
                <a:srgbClr val="222222"/>
              </a:solidFill>
              <a:effectLst/>
            </a:endParaRPr>
          </a:p>
          <a:p>
            <a:pPr marL="342900" indent="-342900">
              <a:buFont typeface="Arial" panose="020B0604020202020204" pitchFamily="34" charset="0"/>
              <a:buChar char="•"/>
            </a:pPr>
            <a:r>
              <a:rPr lang="en-US" dirty="0">
                <a:solidFill>
                  <a:srgbClr val="222222"/>
                </a:solidFill>
              </a:rPr>
              <a:t>Patent grants </a:t>
            </a:r>
            <a:r>
              <a:rPr lang="en-US" b="0" i="0" dirty="0">
                <a:solidFill>
                  <a:srgbClr val="222222"/>
                </a:solidFill>
                <a:effectLst/>
              </a:rPr>
              <a:t>“the </a:t>
            </a:r>
            <a:r>
              <a:rPr lang="en-US" b="1" i="0" dirty="0">
                <a:solidFill>
                  <a:srgbClr val="222222"/>
                </a:solidFill>
                <a:effectLst/>
              </a:rPr>
              <a:t>right to exclude others </a:t>
            </a:r>
            <a:r>
              <a:rPr lang="en-US" b="0" i="0" dirty="0">
                <a:solidFill>
                  <a:srgbClr val="222222"/>
                </a:solidFill>
                <a:effectLst/>
              </a:rPr>
              <a:t>from making, using, offering for sale, or selling” the invention in the United States or “importing” the invention into the United States. </a:t>
            </a:r>
            <a:endParaRPr lang="en-US" b="0" i="0" dirty="0">
              <a:solidFill>
                <a:schemeClr val="tx1"/>
              </a:solidFill>
              <a:effectLst/>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Term: 20 years, 15 years for design</a:t>
            </a:r>
          </a:p>
          <a:p>
            <a:endParaRPr lang="en-US" dirty="0">
              <a:solidFill>
                <a:schemeClr val="tx1"/>
              </a:solidFill>
            </a:endParaRPr>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dirty="0"/>
              <a:t>IP Overview</a:t>
            </a:r>
          </a:p>
        </p:txBody>
      </p:sp>
      <p:pic>
        <p:nvPicPr>
          <p:cNvPr id="9" name="Picture 8">
            <a:extLst>
              <a:ext uri="{FF2B5EF4-FFF2-40B4-BE49-F238E27FC236}">
                <a16:creationId xmlns:a16="http://schemas.microsoft.com/office/drawing/2014/main" id="{8DC88FA3-26D9-4DC0-ADBE-68FEEB88EBD0}"/>
              </a:ext>
            </a:extLst>
          </p:cNvPr>
          <p:cNvPicPr>
            <a:picLocks noChangeAspect="1"/>
          </p:cNvPicPr>
          <p:nvPr/>
        </p:nvPicPr>
        <p:blipFill>
          <a:blip r:embed="rId3"/>
          <a:stretch>
            <a:fillRect/>
          </a:stretch>
        </p:blipFill>
        <p:spPr>
          <a:xfrm>
            <a:off x="5859997" y="1276350"/>
            <a:ext cx="1310205" cy="1390833"/>
          </a:xfrm>
          <a:prstGeom prst="rect">
            <a:avLst/>
          </a:prstGeom>
        </p:spPr>
      </p:pic>
      <p:pic>
        <p:nvPicPr>
          <p:cNvPr id="3074" name="Picture 2" descr="Design Patents: Claim Construction Rules Lead to Summary Judgment of  Non-Infringement | Patently-O">
            <a:extLst>
              <a:ext uri="{FF2B5EF4-FFF2-40B4-BE49-F238E27FC236}">
                <a16:creationId xmlns:a16="http://schemas.microsoft.com/office/drawing/2014/main" id="{3732091A-1277-405D-86CE-EACA2F6E5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789634"/>
            <a:ext cx="1271588"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Most Iconic (and Patented) Toys and Games of All Time">
            <a:extLst>
              <a:ext uri="{FF2B5EF4-FFF2-40B4-BE49-F238E27FC236}">
                <a16:creationId xmlns:a16="http://schemas.microsoft.com/office/drawing/2014/main" id="{2ECC2AE0-E5FA-4DFD-8FC3-88872D4D5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602" y="3257550"/>
            <a:ext cx="1752600" cy="9683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design patents">
            <a:extLst>
              <a:ext uri="{FF2B5EF4-FFF2-40B4-BE49-F238E27FC236}">
                <a16:creationId xmlns:a16="http://schemas.microsoft.com/office/drawing/2014/main" id="{04684F9A-CBE7-44BC-8563-C632F14C0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399" y="1409517"/>
            <a:ext cx="1592099" cy="116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6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C65-5186-4456-9492-2B134BEA0FA5}"/>
              </a:ext>
            </a:extLst>
          </p:cNvPr>
          <p:cNvSpPr>
            <a:spLocks noGrp="1"/>
          </p:cNvSpPr>
          <p:nvPr>
            <p:ph type="title"/>
          </p:nvPr>
        </p:nvSpPr>
        <p:spPr/>
        <p:txBody>
          <a:bodyPr/>
          <a:lstStyle/>
          <a:p>
            <a:r>
              <a:rPr lang="en-US" dirty="0"/>
              <a:t>Trade Secret</a:t>
            </a:r>
          </a:p>
        </p:txBody>
      </p:sp>
      <p:sp>
        <p:nvSpPr>
          <p:cNvPr id="3" name="Slide Number Placeholder 2">
            <a:extLst>
              <a:ext uri="{FF2B5EF4-FFF2-40B4-BE49-F238E27FC236}">
                <a16:creationId xmlns:a16="http://schemas.microsoft.com/office/drawing/2014/main" id="{7093E8A8-1B9B-4E23-9522-41C5594C0413}"/>
              </a:ext>
            </a:extLst>
          </p:cNvPr>
          <p:cNvSpPr>
            <a:spLocks noGrp="1"/>
          </p:cNvSpPr>
          <p:nvPr>
            <p:ph type="sldNum" sz="quarter" idx="11"/>
          </p:nvPr>
        </p:nvSpPr>
        <p:spPr/>
        <p:txBody>
          <a:bodyPr/>
          <a:lstStyle/>
          <a:p>
            <a:fld id="{B511D280-0087-4025-85DC-7A4BA4039648}" type="slidenum">
              <a:rPr lang="en-AU" smtClean="0"/>
              <a:pPr/>
              <a:t>14</a:t>
            </a:fld>
            <a:endParaRPr lang="en-AU" dirty="0"/>
          </a:p>
        </p:txBody>
      </p:sp>
      <p:sp>
        <p:nvSpPr>
          <p:cNvPr id="5" name="Text Placeholder 4">
            <a:extLst>
              <a:ext uri="{FF2B5EF4-FFF2-40B4-BE49-F238E27FC236}">
                <a16:creationId xmlns:a16="http://schemas.microsoft.com/office/drawing/2014/main" id="{F9B812BD-376B-44BA-AFFF-DA43F0BE12F0}"/>
              </a:ext>
            </a:extLst>
          </p:cNvPr>
          <p:cNvSpPr>
            <a:spLocks noGrp="1"/>
          </p:cNvSpPr>
          <p:nvPr>
            <p:ph type="body" sz="quarter" idx="13"/>
          </p:nvPr>
        </p:nvSpPr>
        <p:spPr/>
        <p:txBody>
          <a:bodyPr>
            <a:normAutofit fontScale="85000" lnSpcReduction="20000"/>
          </a:bodyPr>
          <a:lstStyle/>
          <a:p>
            <a:r>
              <a:rPr lang="en-US" dirty="0"/>
              <a:t>IP Overview</a:t>
            </a:r>
          </a:p>
        </p:txBody>
      </p:sp>
      <p:sp>
        <p:nvSpPr>
          <p:cNvPr id="7" name="Content Placeholder 6">
            <a:extLst>
              <a:ext uri="{FF2B5EF4-FFF2-40B4-BE49-F238E27FC236}">
                <a16:creationId xmlns:a16="http://schemas.microsoft.com/office/drawing/2014/main" id="{7DF8D21B-51B3-4F23-988E-1AEE737748E7}"/>
              </a:ext>
            </a:extLst>
          </p:cNvPr>
          <p:cNvSpPr>
            <a:spLocks noGrp="1"/>
          </p:cNvSpPr>
          <p:nvPr>
            <p:ph sz="quarter" idx="12"/>
          </p:nvPr>
        </p:nvSpPr>
        <p:spPr>
          <a:xfrm>
            <a:off x="323850" y="1221582"/>
            <a:ext cx="6305550" cy="3402806"/>
          </a:xfrm>
        </p:spPr>
        <p:txBody>
          <a:bodyPr>
            <a:normAutofit/>
          </a:bodyPr>
          <a:lstStyle/>
          <a:p>
            <a:pPr marL="342900" indent="-342900">
              <a:buFont typeface="Arial" panose="020B0604020202020204" pitchFamily="34" charset="0"/>
              <a:buChar char="•"/>
            </a:pPr>
            <a:r>
              <a:rPr lang="en-US" dirty="0">
                <a:solidFill>
                  <a:schemeClr val="tx1"/>
                </a:solidFill>
              </a:rPr>
              <a:t>Formulas, methods, devices or compilations of </a:t>
            </a:r>
            <a:r>
              <a:rPr lang="en-US" b="1" dirty="0">
                <a:solidFill>
                  <a:schemeClr val="tx1"/>
                </a:solidFill>
              </a:rPr>
              <a:t>information which is confidential </a:t>
            </a:r>
            <a:r>
              <a:rPr lang="en-US" dirty="0">
                <a:solidFill>
                  <a:schemeClr val="tx1"/>
                </a:solidFill>
              </a:rPr>
              <a:t>and gives a business an </a:t>
            </a:r>
            <a:r>
              <a:rPr lang="en-US" b="1" dirty="0">
                <a:solidFill>
                  <a:schemeClr val="tx1"/>
                </a:solidFill>
              </a:rPr>
              <a:t>advantage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Examples: Coca‐Cola formula, new invention for which patent application has not been filed</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Term: So long as information remains confidential and functions as a trade secret</a:t>
            </a:r>
          </a:p>
        </p:txBody>
      </p:sp>
      <p:pic>
        <p:nvPicPr>
          <p:cNvPr id="6" name="Google Shape;154;p30" descr="Image result for coke a cola">
            <a:extLst>
              <a:ext uri="{FF2B5EF4-FFF2-40B4-BE49-F238E27FC236}">
                <a16:creationId xmlns:a16="http://schemas.microsoft.com/office/drawing/2014/main" id="{7675434D-0A26-4C10-B042-98910F50F560}"/>
              </a:ext>
            </a:extLst>
          </p:cNvPr>
          <p:cNvPicPr preferRelativeResize="0"/>
          <p:nvPr/>
        </p:nvPicPr>
        <p:blipFill>
          <a:blip r:embed="rId3">
            <a:alphaModFix/>
          </a:blip>
          <a:stretch>
            <a:fillRect/>
          </a:stretch>
        </p:blipFill>
        <p:spPr>
          <a:xfrm>
            <a:off x="6812349" y="1866235"/>
            <a:ext cx="1753208" cy="2080077"/>
          </a:xfrm>
          <a:prstGeom prst="rect">
            <a:avLst/>
          </a:prstGeom>
          <a:noFill/>
          <a:ln>
            <a:noFill/>
          </a:ln>
        </p:spPr>
      </p:pic>
    </p:spTree>
    <p:extLst>
      <p:ext uri="{BB962C8B-B14F-4D97-AF65-F5344CB8AC3E}">
        <p14:creationId xmlns:p14="http://schemas.microsoft.com/office/powerpoint/2010/main" val="394833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AD5F-B9A0-4007-AB87-A42CDC1C555B}"/>
              </a:ext>
            </a:extLst>
          </p:cNvPr>
          <p:cNvSpPr>
            <a:spLocks noGrp="1"/>
          </p:cNvSpPr>
          <p:nvPr>
            <p:ph type="title"/>
          </p:nvPr>
        </p:nvSpPr>
        <p:spPr/>
        <p:txBody>
          <a:bodyPr/>
          <a:lstStyle/>
          <a:p>
            <a:r>
              <a:rPr lang="en-US" dirty="0"/>
              <a:t>IP Protection Overview</a:t>
            </a:r>
          </a:p>
        </p:txBody>
      </p:sp>
      <p:sp>
        <p:nvSpPr>
          <p:cNvPr id="3" name="Slide Number Placeholder 2">
            <a:extLst>
              <a:ext uri="{FF2B5EF4-FFF2-40B4-BE49-F238E27FC236}">
                <a16:creationId xmlns:a16="http://schemas.microsoft.com/office/drawing/2014/main" id="{3FD33822-DE1D-4989-AD81-999C16D61E70}"/>
              </a:ext>
            </a:extLst>
          </p:cNvPr>
          <p:cNvSpPr>
            <a:spLocks noGrp="1"/>
          </p:cNvSpPr>
          <p:nvPr>
            <p:ph type="sldNum" sz="quarter" idx="11"/>
          </p:nvPr>
        </p:nvSpPr>
        <p:spPr/>
        <p:txBody>
          <a:bodyPr/>
          <a:lstStyle/>
          <a:p>
            <a:fld id="{B511D280-0087-4025-85DC-7A4BA4039648}" type="slidenum">
              <a:rPr lang="en-AU" smtClean="0"/>
              <a:pPr/>
              <a:t>15</a:t>
            </a:fld>
            <a:endParaRPr lang="en-AU" dirty="0"/>
          </a:p>
        </p:txBody>
      </p:sp>
      <p:sp>
        <p:nvSpPr>
          <p:cNvPr id="5" name="Text Placeholder 4">
            <a:extLst>
              <a:ext uri="{FF2B5EF4-FFF2-40B4-BE49-F238E27FC236}">
                <a16:creationId xmlns:a16="http://schemas.microsoft.com/office/drawing/2014/main" id="{68C5C902-A922-44A4-85DF-C91AF6A4554C}"/>
              </a:ext>
            </a:extLst>
          </p:cNvPr>
          <p:cNvSpPr>
            <a:spLocks noGrp="1"/>
          </p:cNvSpPr>
          <p:nvPr>
            <p:ph type="body" sz="quarter" idx="13"/>
          </p:nvPr>
        </p:nvSpPr>
        <p:spPr/>
        <p:txBody>
          <a:bodyPr>
            <a:normAutofit fontScale="85000" lnSpcReduction="20000"/>
          </a:bodyPr>
          <a:lstStyle/>
          <a:p>
            <a:r>
              <a:rPr lang="en-US" dirty="0"/>
              <a:t>IP Overview</a:t>
            </a:r>
          </a:p>
        </p:txBody>
      </p:sp>
      <p:graphicFrame>
        <p:nvGraphicFramePr>
          <p:cNvPr id="6" name="Table 6">
            <a:extLst>
              <a:ext uri="{FF2B5EF4-FFF2-40B4-BE49-F238E27FC236}">
                <a16:creationId xmlns:a16="http://schemas.microsoft.com/office/drawing/2014/main" id="{5BA2B7E5-EB85-449A-A888-1DCC9BB08902}"/>
              </a:ext>
            </a:extLst>
          </p:cNvPr>
          <p:cNvGraphicFramePr>
            <a:graphicFrameLocks noGrp="1"/>
          </p:cNvGraphicFramePr>
          <p:nvPr/>
        </p:nvGraphicFramePr>
        <p:xfrm>
          <a:off x="323850" y="1281430"/>
          <a:ext cx="8490232" cy="2966720"/>
        </p:xfrm>
        <a:graphic>
          <a:graphicData uri="http://schemas.openxmlformats.org/drawingml/2006/table">
            <a:tbl>
              <a:tblPr firstRow="1" bandRow="1">
                <a:tableStyleId>{5C22544A-7EE6-4342-B048-85BDC9FD1C3A}</a:tableStyleId>
              </a:tblPr>
              <a:tblGrid>
                <a:gridCol w="2122558">
                  <a:extLst>
                    <a:ext uri="{9D8B030D-6E8A-4147-A177-3AD203B41FA5}">
                      <a16:colId xmlns:a16="http://schemas.microsoft.com/office/drawing/2014/main" val="2205632110"/>
                    </a:ext>
                  </a:extLst>
                </a:gridCol>
                <a:gridCol w="2122558">
                  <a:extLst>
                    <a:ext uri="{9D8B030D-6E8A-4147-A177-3AD203B41FA5}">
                      <a16:colId xmlns:a16="http://schemas.microsoft.com/office/drawing/2014/main" val="920848937"/>
                    </a:ext>
                  </a:extLst>
                </a:gridCol>
                <a:gridCol w="2122558">
                  <a:extLst>
                    <a:ext uri="{9D8B030D-6E8A-4147-A177-3AD203B41FA5}">
                      <a16:colId xmlns:a16="http://schemas.microsoft.com/office/drawing/2014/main" val="758463796"/>
                    </a:ext>
                  </a:extLst>
                </a:gridCol>
                <a:gridCol w="2122558">
                  <a:extLst>
                    <a:ext uri="{9D8B030D-6E8A-4147-A177-3AD203B41FA5}">
                      <a16:colId xmlns:a16="http://schemas.microsoft.com/office/drawing/2014/main" val="3426003951"/>
                    </a:ext>
                  </a:extLst>
                </a:gridCol>
              </a:tblGrid>
              <a:tr h="443792">
                <a:tc>
                  <a:txBody>
                    <a:bodyPr/>
                    <a:lstStyle/>
                    <a:p>
                      <a:pPr algn="ctr"/>
                      <a:r>
                        <a:rPr lang="en-US" dirty="0"/>
                        <a:t>Brand</a:t>
                      </a:r>
                    </a:p>
                  </a:txBody>
                  <a:tcPr/>
                </a:tc>
                <a:tc gridSpan="2">
                  <a:txBody>
                    <a:bodyPr/>
                    <a:lstStyle/>
                    <a:p>
                      <a:pPr algn="ctr"/>
                      <a:r>
                        <a:rPr lang="en-US" dirty="0"/>
                        <a:t>Product</a:t>
                      </a:r>
                    </a:p>
                  </a:txBody>
                  <a:tcPr/>
                </a:tc>
                <a:tc hMerge="1">
                  <a:txBody>
                    <a:bodyPr/>
                    <a:lstStyle/>
                    <a:p>
                      <a:endParaRPr lang="en-US" dirty="0"/>
                    </a:p>
                  </a:txBody>
                  <a:tcPr/>
                </a:tc>
                <a:tc>
                  <a:txBody>
                    <a:bodyPr/>
                    <a:lstStyle/>
                    <a:p>
                      <a:pPr algn="ctr"/>
                      <a:r>
                        <a:rPr lang="en-US" dirty="0"/>
                        <a:t>Secret</a:t>
                      </a:r>
                    </a:p>
                  </a:txBody>
                  <a:tcPr/>
                </a:tc>
                <a:extLst>
                  <a:ext uri="{0D108BD9-81ED-4DB2-BD59-A6C34878D82A}">
                    <a16:rowId xmlns:a16="http://schemas.microsoft.com/office/drawing/2014/main" val="499332120"/>
                  </a:ext>
                </a:extLst>
              </a:tr>
              <a:tr h="2079136">
                <a:tc>
                  <a:txBody>
                    <a:bodyPr/>
                    <a:lstStyle/>
                    <a:p>
                      <a:r>
                        <a:rPr lang="en-US" dirty="0"/>
                        <a:t>Does the IP help people identify the source of the good?</a:t>
                      </a:r>
                    </a:p>
                  </a:txBody>
                  <a:tcPr/>
                </a:tc>
                <a:tc>
                  <a:txBody>
                    <a:bodyPr/>
                    <a:lstStyle/>
                    <a:p>
                      <a:r>
                        <a:rPr lang="en-US" dirty="0"/>
                        <a:t>Is it functional? </a:t>
                      </a:r>
                    </a:p>
                    <a:p>
                      <a:endParaRPr lang="en-US" dirty="0"/>
                    </a:p>
                    <a:p>
                      <a:r>
                        <a:rPr lang="en-US" dirty="0"/>
                        <a:t>Is it an ornamental design? </a:t>
                      </a:r>
                    </a:p>
                    <a:p>
                      <a:endParaRPr lang="en-US" dirty="0"/>
                    </a:p>
                    <a:p>
                      <a:r>
                        <a:rPr lang="en-US" dirty="0"/>
                        <a:t>Is it a plant?</a:t>
                      </a:r>
                    </a:p>
                  </a:txBody>
                  <a:tcPr/>
                </a:tc>
                <a:tc>
                  <a:txBody>
                    <a:bodyPr/>
                    <a:lstStyle/>
                    <a:p>
                      <a:r>
                        <a:rPr lang="en-US" dirty="0"/>
                        <a:t>Is it creative? </a:t>
                      </a:r>
                    </a:p>
                    <a:p>
                      <a:endParaRPr lang="en-US" dirty="0"/>
                    </a:p>
                    <a:p>
                      <a:r>
                        <a:rPr lang="en-US" dirty="0"/>
                        <a:t>Is it fixed to a medium?</a:t>
                      </a:r>
                    </a:p>
                  </a:txBody>
                  <a:tcPr/>
                </a:tc>
                <a:tc>
                  <a:txBody>
                    <a:bodyPr/>
                    <a:lstStyle/>
                    <a:p>
                      <a:r>
                        <a:rPr lang="en-US" dirty="0"/>
                        <a:t>Does it have economic value?</a:t>
                      </a:r>
                    </a:p>
                    <a:p>
                      <a:endParaRPr lang="en-US" dirty="0"/>
                    </a:p>
                    <a:p>
                      <a:r>
                        <a:rPr lang="en-US" dirty="0"/>
                        <a:t>Do you make an effort to keep it a secret?</a:t>
                      </a:r>
                    </a:p>
                  </a:txBody>
                  <a:tcPr/>
                </a:tc>
                <a:extLst>
                  <a:ext uri="{0D108BD9-81ED-4DB2-BD59-A6C34878D82A}">
                    <a16:rowId xmlns:a16="http://schemas.microsoft.com/office/drawing/2014/main" val="318075962"/>
                  </a:ext>
                </a:extLst>
              </a:tr>
              <a:tr h="443792">
                <a:tc>
                  <a:txBody>
                    <a:bodyPr/>
                    <a:lstStyle/>
                    <a:p>
                      <a:r>
                        <a:rPr lang="en-US" b="1" dirty="0"/>
                        <a:t>Trademark</a:t>
                      </a:r>
                    </a:p>
                  </a:txBody>
                  <a:tcPr/>
                </a:tc>
                <a:tc>
                  <a:txBody>
                    <a:bodyPr/>
                    <a:lstStyle/>
                    <a:p>
                      <a:r>
                        <a:rPr lang="en-US" b="1" dirty="0"/>
                        <a:t>Patent </a:t>
                      </a:r>
                    </a:p>
                  </a:txBody>
                  <a:tcPr/>
                </a:tc>
                <a:tc>
                  <a:txBody>
                    <a:bodyPr/>
                    <a:lstStyle/>
                    <a:p>
                      <a:r>
                        <a:rPr lang="en-US" b="1" dirty="0"/>
                        <a:t>Copyright</a:t>
                      </a:r>
                    </a:p>
                  </a:txBody>
                  <a:tcPr/>
                </a:tc>
                <a:tc>
                  <a:txBody>
                    <a:bodyPr/>
                    <a:lstStyle/>
                    <a:p>
                      <a:r>
                        <a:rPr lang="en-US" b="1" dirty="0"/>
                        <a:t>Trade Secret</a:t>
                      </a:r>
                    </a:p>
                  </a:txBody>
                  <a:tcPr/>
                </a:tc>
                <a:extLst>
                  <a:ext uri="{0D108BD9-81ED-4DB2-BD59-A6C34878D82A}">
                    <a16:rowId xmlns:a16="http://schemas.microsoft.com/office/drawing/2014/main" val="2466815894"/>
                  </a:ext>
                </a:extLst>
              </a:tr>
            </a:tbl>
          </a:graphicData>
        </a:graphic>
      </p:graphicFrame>
    </p:spTree>
    <p:extLst>
      <p:ext uri="{BB962C8B-B14F-4D97-AF65-F5344CB8AC3E}">
        <p14:creationId xmlns:p14="http://schemas.microsoft.com/office/powerpoint/2010/main" val="219744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t it all go. Free your mind.” | Creative by Nature">
            <a:extLst>
              <a:ext uri="{FF2B5EF4-FFF2-40B4-BE49-F238E27FC236}">
                <a16:creationId xmlns:a16="http://schemas.microsoft.com/office/drawing/2014/main" id="{239FE6D7-840D-49D1-8803-5B3038100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940" y="704850"/>
            <a:ext cx="694212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6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C65-5186-4456-9492-2B134BEA0FA5}"/>
              </a:ext>
            </a:extLst>
          </p:cNvPr>
          <p:cNvSpPr>
            <a:spLocks noGrp="1"/>
          </p:cNvSpPr>
          <p:nvPr>
            <p:ph type="title"/>
          </p:nvPr>
        </p:nvSpPr>
        <p:spPr/>
        <p:txBody>
          <a:bodyPr/>
          <a:lstStyle/>
          <a:p>
            <a:r>
              <a:rPr lang="en-US" dirty="0"/>
              <a:t>Recognizing IP</a:t>
            </a:r>
          </a:p>
        </p:txBody>
      </p:sp>
      <p:sp>
        <p:nvSpPr>
          <p:cNvPr id="3" name="Slide Number Placeholder 2">
            <a:extLst>
              <a:ext uri="{FF2B5EF4-FFF2-40B4-BE49-F238E27FC236}">
                <a16:creationId xmlns:a16="http://schemas.microsoft.com/office/drawing/2014/main" id="{7093E8A8-1B9B-4E23-9522-41C5594C0413}"/>
              </a:ext>
            </a:extLst>
          </p:cNvPr>
          <p:cNvSpPr>
            <a:spLocks noGrp="1"/>
          </p:cNvSpPr>
          <p:nvPr>
            <p:ph type="sldNum" sz="quarter" idx="11"/>
          </p:nvPr>
        </p:nvSpPr>
        <p:spPr/>
        <p:txBody>
          <a:bodyPr/>
          <a:lstStyle/>
          <a:p>
            <a:fld id="{B511D280-0087-4025-85DC-7A4BA4039648}" type="slidenum">
              <a:rPr lang="en-AU" smtClean="0"/>
              <a:pPr/>
              <a:t>17</a:t>
            </a:fld>
            <a:endParaRPr lang="en-AU" dirty="0"/>
          </a:p>
        </p:txBody>
      </p:sp>
      <p:sp>
        <p:nvSpPr>
          <p:cNvPr id="5" name="Text Placeholder 4">
            <a:extLst>
              <a:ext uri="{FF2B5EF4-FFF2-40B4-BE49-F238E27FC236}">
                <a16:creationId xmlns:a16="http://schemas.microsoft.com/office/drawing/2014/main" id="{F9B812BD-376B-44BA-AFFF-DA43F0BE12F0}"/>
              </a:ext>
            </a:extLst>
          </p:cNvPr>
          <p:cNvSpPr>
            <a:spLocks noGrp="1"/>
          </p:cNvSpPr>
          <p:nvPr>
            <p:ph type="body" sz="quarter" idx="13"/>
          </p:nvPr>
        </p:nvSpPr>
        <p:spPr/>
        <p:txBody>
          <a:bodyPr>
            <a:normAutofit fontScale="85000" lnSpcReduction="20000"/>
          </a:bodyPr>
          <a:lstStyle/>
          <a:p>
            <a:r>
              <a:rPr lang="en-US" dirty="0"/>
              <a:t>IP Overview</a:t>
            </a:r>
          </a:p>
        </p:txBody>
      </p:sp>
      <p:sp>
        <p:nvSpPr>
          <p:cNvPr id="7" name="Content Placeholder 6">
            <a:extLst>
              <a:ext uri="{FF2B5EF4-FFF2-40B4-BE49-F238E27FC236}">
                <a16:creationId xmlns:a16="http://schemas.microsoft.com/office/drawing/2014/main" id="{7DF8D21B-51B3-4F23-988E-1AEE737748E7}"/>
              </a:ext>
            </a:extLst>
          </p:cNvPr>
          <p:cNvSpPr>
            <a:spLocks noGrp="1"/>
          </p:cNvSpPr>
          <p:nvPr>
            <p:ph sz="quarter" idx="12"/>
          </p:nvPr>
        </p:nvSpPr>
        <p:spPr>
          <a:xfrm>
            <a:off x="323850" y="1221582"/>
            <a:ext cx="8490232" cy="3402806"/>
          </a:xfrm>
        </p:spPr>
        <p:txBody>
          <a:bodyPr>
            <a:normAutofit/>
          </a:bodyPr>
          <a:lstStyle/>
          <a:p>
            <a:pPr marL="342900" indent="-342900">
              <a:buFont typeface="Arial" panose="020B0604020202020204" pitchFamily="34" charset="0"/>
              <a:buChar char="•"/>
            </a:pPr>
            <a:r>
              <a:rPr lang="en-US" dirty="0">
                <a:solidFill>
                  <a:schemeClr val="tx1"/>
                </a:solidFill>
              </a:rPr>
              <a:t>Trademarks</a:t>
            </a:r>
          </a:p>
          <a:p>
            <a:pPr marL="342900" indent="-342900">
              <a:buFont typeface="Arial" panose="020B0604020202020204" pitchFamily="34" charset="0"/>
              <a:buChar char="•"/>
            </a:pPr>
            <a:r>
              <a:rPr lang="en-US" dirty="0">
                <a:solidFill>
                  <a:schemeClr val="tx1"/>
                </a:solidFill>
              </a:rPr>
              <a:t>Patents</a:t>
            </a:r>
          </a:p>
          <a:p>
            <a:pPr marL="702900" lvl="2" indent="-342900">
              <a:buFont typeface="Arial" panose="020B0604020202020204" pitchFamily="34" charset="0"/>
              <a:buChar char="•"/>
            </a:pPr>
            <a:r>
              <a:rPr lang="en-US" dirty="0">
                <a:solidFill>
                  <a:schemeClr val="tx1"/>
                </a:solidFill>
              </a:rPr>
              <a:t>Design</a:t>
            </a:r>
          </a:p>
          <a:p>
            <a:pPr marL="702900" lvl="2" indent="-342900">
              <a:buFont typeface="Arial" panose="020B0604020202020204" pitchFamily="34" charset="0"/>
              <a:buChar char="•"/>
            </a:pPr>
            <a:r>
              <a:rPr lang="en-US" dirty="0">
                <a:solidFill>
                  <a:schemeClr val="tx1"/>
                </a:solidFill>
              </a:rPr>
              <a:t>Utility</a:t>
            </a:r>
          </a:p>
          <a:p>
            <a:pPr marL="342900" indent="-342900">
              <a:buFont typeface="Arial" panose="020B0604020202020204" pitchFamily="34" charset="0"/>
              <a:buChar char="•"/>
            </a:pPr>
            <a:r>
              <a:rPr lang="en-US" dirty="0">
                <a:solidFill>
                  <a:schemeClr val="tx1"/>
                </a:solidFill>
              </a:rPr>
              <a:t>Copyrights</a:t>
            </a:r>
          </a:p>
          <a:p>
            <a:pPr marL="342900" indent="-342900">
              <a:buFont typeface="Arial" panose="020B0604020202020204" pitchFamily="34" charset="0"/>
              <a:buChar char="•"/>
            </a:pPr>
            <a:r>
              <a:rPr lang="en-US" dirty="0">
                <a:solidFill>
                  <a:schemeClr val="tx1"/>
                </a:solidFill>
              </a:rPr>
              <a:t>Trade Secrets</a:t>
            </a:r>
          </a:p>
          <a:p>
            <a:pPr marL="342900" indent="-342900">
              <a:buFont typeface="Arial" panose="020B0604020202020204" pitchFamily="34" charset="0"/>
              <a:buChar char="•"/>
            </a:pPr>
            <a:endParaRPr lang="en-US" dirty="0">
              <a:solidFill>
                <a:schemeClr val="tx1"/>
              </a:solidFill>
            </a:endParaRPr>
          </a:p>
          <a:p>
            <a:pPr marL="702900" lvl="2" indent="-342900">
              <a:buFont typeface="Arial" panose="020B0604020202020204" pitchFamily="34" charset="0"/>
              <a:buChar char="•"/>
            </a:pPr>
            <a:endParaRPr lang="en-US" dirty="0">
              <a:solidFill>
                <a:schemeClr val="tx1"/>
              </a:solidFill>
            </a:endParaRPr>
          </a:p>
        </p:txBody>
      </p:sp>
      <p:pic>
        <p:nvPicPr>
          <p:cNvPr id="2050" name="Picture 2" descr="Image result for google pixel">
            <a:extLst>
              <a:ext uri="{FF2B5EF4-FFF2-40B4-BE49-F238E27FC236}">
                <a16:creationId xmlns:a16="http://schemas.microsoft.com/office/drawing/2014/main" id="{501F74A8-7FAD-4E79-B6AB-C2B0011D3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0495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1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usinesswoman reviewing notes on a wall">
            <a:extLst>
              <a:ext uri="{FF2B5EF4-FFF2-40B4-BE49-F238E27FC236}">
                <a16:creationId xmlns:a16="http://schemas.microsoft.com/office/drawing/2014/main" id="{3E3C5F59-B1A6-42C4-A103-351C2DE43F87}"/>
              </a:ext>
            </a:extLst>
          </p:cNvPr>
          <p:cNvPicPr>
            <a:picLocks noChangeAspect="1"/>
          </p:cNvPicPr>
          <p:nvPr/>
        </p:nvPicPr>
        <p:blipFill rotWithShape="1">
          <a:blip r:embed="rId2">
            <a:extLst>
              <a:ext uri="{28A0092B-C50C-407E-A947-70E740481C1C}">
                <a14:useLocalDpi xmlns:a14="http://schemas.microsoft.com/office/drawing/2010/main" val="0"/>
              </a:ext>
            </a:extLst>
          </a:blip>
          <a:srcRect t="9382" b="6349"/>
          <a:stretch/>
        </p:blipFill>
        <p:spPr>
          <a:xfrm>
            <a:off x="20" y="10"/>
            <a:ext cx="9143980" cy="5143490"/>
          </a:xfrm>
          <a:prstGeom prst="rect">
            <a:avLst/>
          </a:prstGeom>
          <a:noFill/>
        </p:spPr>
      </p:pic>
      <p:sp>
        <p:nvSpPr>
          <p:cNvPr id="2" name="Subtitle 1">
            <a:extLst>
              <a:ext uri="{FF2B5EF4-FFF2-40B4-BE49-F238E27FC236}">
                <a16:creationId xmlns:a16="http://schemas.microsoft.com/office/drawing/2014/main" id="{0B24EC49-9A08-437A-9B88-A21118EDB96F}"/>
              </a:ext>
            </a:extLst>
          </p:cNvPr>
          <p:cNvSpPr>
            <a:spLocks noGrp="1"/>
          </p:cNvSpPr>
          <p:nvPr>
            <p:ph type="subTitle" idx="1"/>
          </p:nvPr>
        </p:nvSpPr>
        <p:spPr>
          <a:xfrm>
            <a:off x="-2644" y="3509834"/>
            <a:ext cx="2015902" cy="1107000"/>
          </a:xfrm>
        </p:spPr>
        <p:txBody>
          <a:bodyPr wrap="square" anchor="ctr">
            <a:normAutofit/>
          </a:bodyPr>
          <a:lstStyle/>
          <a:p>
            <a:r>
              <a:rPr lang="en-US" b="0" dirty="0"/>
              <a:t>2</a:t>
            </a:r>
          </a:p>
        </p:txBody>
      </p:sp>
      <p:sp>
        <p:nvSpPr>
          <p:cNvPr id="3" name="Title 2">
            <a:extLst>
              <a:ext uri="{FF2B5EF4-FFF2-40B4-BE49-F238E27FC236}">
                <a16:creationId xmlns:a16="http://schemas.microsoft.com/office/drawing/2014/main" id="{5D7CEFF9-2D09-4DF7-A0EB-8DE56524117C}"/>
              </a:ext>
            </a:extLst>
          </p:cNvPr>
          <p:cNvSpPr>
            <a:spLocks noGrp="1"/>
          </p:cNvSpPr>
          <p:nvPr>
            <p:ph type="title"/>
          </p:nvPr>
        </p:nvSpPr>
        <p:spPr>
          <a:xfrm>
            <a:off x="2013258" y="3509834"/>
            <a:ext cx="6635442" cy="1107000"/>
          </a:xfrm>
        </p:spPr>
        <p:txBody>
          <a:bodyPr wrap="square" anchor="ctr">
            <a:normAutofit/>
          </a:bodyPr>
          <a:lstStyle/>
          <a:p>
            <a:r>
              <a:rPr lang="en-US" dirty="0"/>
              <a:t>Patent Basics</a:t>
            </a:r>
          </a:p>
        </p:txBody>
      </p:sp>
    </p:spTree>
    <p:extLst>
      <p:ext uri="{BB962C8B-B14F-4D97-AF65-F5344CB8AC3E}">
        <p14:creationId xmlns:p14="http://schemas.microsoft.com/office/powerpoint/2010/main" val="112240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19</a:t>
            </a:fld>
            <a:endParaRPr lang="en-AU" dirty="0"/>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sz="2000" dirty="0"/>
              <a:t>2. Patent Basics</a:t>
            </a:r>
          </a:p>
        </p:txBody>
      </p:sp>
      <p:pic>
        <p:nvPicPr>
          <p:cNvPr id="7" name="Picture 6">
            <a:extLst>
              <a:ext uri="{FF2B5EF4-FFF2-40B4-BE49-F238E27FC236}">
                <a16:creationId xmlns:a16="http://schemas.microsoft.com/office/drawing/2014/main" id="{B4F7D247-BA93-492E-9493-02478A438EE7}"/>
              </a:ext>
            </a:extLst>
          </p:cNvPr>
          <p:cNvPicPr>
            <a:picLocks noChangeAspect="1"/>
          </p:cNvPicPr>
          <p:nvPr/>
        </p:nvPicPr>
        <p:blipFill>
          <a:blip r:embed="rId3"/>
          <a:stretch>
            <a:fillRect/>
          </a:stretch>
        </p:blipFill>
        <p:spPr>
          <a:xfrm>
            <a:off x="5088756" y="202225"/>
            <a:ext cx="3476801" cy="4573689"/>
          </a:xfrm>
          <a:prstGeom prst="rect">
            <a:avLst/>
          </a:prstGeom>
          <a:ln>
            <a:solidFill>
              <a:schemeClr val="tx1"/>
            </a:solidFill>
          </a:ln>
        </p:spPr>
      </p:pic>
      <p:pic>
        <p:nvPicPr>
          <p:cNvPr id="1028" name="Picture 4" descr="Image: Johnson plays around with a Super Soaker® while wearing a shirt patterned with images of his famous creation.">
            <a:extLst>
              <a:ext uri="{FF2B5EF4-FFF2-40B4-BE49-F238E27FC236}">
                <a16:creationId xmlns:a16="http://schemas.microsoft.com/office/drawing/2014/main" id="{3DF25DCA-F964-416B-8D9E-D5B591AFE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442" y="1405406"/>
            <a:ext cx="3916133"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2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2F31-9D87-4844-8858-0E58D2663158}"/>
              </a:ext>
            </a:extLst>
          </p:cNvPr>
          <p:cNvSpPr>
            <a:spLocks noGrp="1"/>
          </p:cNvSpPr>
          <p:nvPr>
            <p:ph type="title"/>
          </p:nvPr>
        </p:nvSpPr>
        <p:spPr/>
        <p:txBody>
          <a:bodyPr/>
          <a:lstStyle/>
          <a:p>
            <a:r>
              <a:rPr lang="en-US" dirty="0"/>
              <a:t>Disclaimer: Not Tax or Legal Advice</a:t>
            </a:r>
          </a:p>
        </p:txBody>
      </p:sp>
      <p:sp>
        <p:nvSpPr>
          <p:cNvPr id="3" name="Slide Number Placeholder 2">
            <a:extLst>
              <a:ext uri="{FF2B5EF4-FFF2-40B4-BE49-F238E27FC236}">
                <a16:creationId xmlns:a16="http://schemas.microsoft.com/office/drawing/2014/main" id="{14994A8F-55A0-4630-81D6-60BED5FD355F}"/>
              </a:ext>
            </a:extLst>
          </p:cNvPr>
          <p:cNvSpPr>
            <a:spLocks noGrp="1"/>
          </p:cNvSpPr>
          <p:nvPr>
            <p:ph type="sldNum" sz="quarter" idx="11"/>
          </p:nvPr>
        </p:nvSpPr>
        <p:spPr/>
        <p:txBody>
          <a:bodyPr/>
          <a:lstStyle/>
          <a:p>
            <a:fld id="{B511D280-0087-4025-85DC-7A4BA4039648}" type="slidenum">
              <a:rPr lang="en-AU" smtClean="0"/>
              <a:pPr/>
              <a:t>2</a:t>
            </a:fld>
            <a:endParaRPr lang="en-AU" dirty="0"/>
          </a:p>
        </p:txBody>
      </p:sp>
      <p:sp>
        <p:nvSpPr>
          <p:cNvPr id="4" name="Content Placeholder 3">
            <a:extLst>
              <a:ext uri="{FF2B5EF4-FFF2-40B4-BE49-F238E27FC236}">
                <a16:creationId xmlns:a16="http://schemas.microsoft.com/office/drawing/2014/main" id="{8764C96E-37D6-4FB5-8B0C-8920FB49AE73}"/>
              </a:ext>
            </a:extLst>
          </p:cNvPr>
          <p:cNvSpPr>
            <a:spLocks noGrp="1"/>
          </p:cNvSpPr>
          <p:nvPr>
            <p:ph sz="quarter" idx="12"/>
          </p:nvPr>
        </p:nvSpPr>
        <p:spPr/>
        <p:txBody>
          <a:bodyPr>
            <a:normAutofit lnSpcReduction="10000"/>
          </a:bodyPr>
          <a:lstStyle/>
          <a:p>
            <a:pPr marL="342900" lvl="0" indent="-342900" algn="l" rtl="0">
              <a:spcBef>
                <a:spcPts val="0"/>
              </a:spcBef>
              <a:spcAft>
                <a:spcPts val="0"/>
              </a:spcAft>
              <a:buFont typeface="Arial" panose="020B0604020202020204" pitchFamily="34" charset="0"/>
              <a:buChar char="•"/>
            </a:pPr>
            <a:r>
              <a:rPr lang="en-US" dirty="0">
                <a:solidFill>
                  <a:schemeClr val="tx1"/>
                </a:solidFill>
              </a:rPr>
              <a:t>This presentation is current as of April 21, 2021. The contents of this presentation and the topics we discuss today are not comprehensive, should not be construed as legal or tax advice, and should not substitute for a consultation with an attorney and/or an accountant. Nothing in this presentation creates an attorney-client relationship with Start Small Think Big or Cardozo Law School. These materials are for educational purposes only. </a:t>
            </a:r>
          </a:p>
          <a:p>
            <a:pPr marL="342900" lvl="0" indent="-342900" algn="l" rtl="0">
              <a:spcBef>
                <a:spcPts val="2100"/>
              </a:spcBef>
              <a:spcAft>
                <a:spcPts val="2100"/>
              </a:spcAft>
              <a:buFont typeface="Arial" panose="020B0604020202020204" pitchFamily="34" charset="0"/>
              <a:buChar char="•"/>
            </a:pPr>
            <a:r>
              <a:rPr lang="en-US" dirty="0">
                <a:solidFill>
                  <a:schemeClr val="tx1"/>
                </a:solidFill>
              </a:rPr>
              <a:t>This presentation is proprietary and is being recorded. It may not be reproduced or distributed without prior written consent of Start Small Think Big and Cardozo Law School.</a:t>
            </a:r>
          </a:p>
          <a:p>
            <a:endParaRPr lang="en-US" dirty="0"/>
          </a:p>
        </p:txBody>
      </p:sp>
    </p:spTree>
    <p:extLst>
      <p:ext uri="{BB962C8B-B14F-4D97-AF65-F5344CB8AC3E}">
        <p14:creationId xmlns:p14="http://schemas.microsoft.com/office/powerpoint/2010/main" val="135982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20</a:t>
            </a:fld>
            <a:endParaRPr lang="en-AU" dirty="0"/>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sz="2000" dirty="0"/>
              <a:t>2. Patent Basics</a:t>
            </a:r>
          </a:p>
        </p:txBody>
      </p:sp>
      <p:sp>
        <p:nvSpPr>
          <p:cNvPr id="13" name="TextBox 12">
            <a:extLst>
              <a:ext uri="{FF2B5EF4-FFF2-40B4-BE49-F238E27FC236}">
                <a16:creationId xmlns:a16="http://schemas.microsoft.com/office/drawing/2014/main" id="{601C3796-AABB-4A79-A4F9-51A695DDBB6D}"/>
              </a:ext>
            </a:extLst>
          </p:cNvPr>
          <p:cNvSpPr txBox="1"/>
          <p:nvPr/>
        </p:nvSpPr>
        <p:spPr>
          <a:xfrm>
            <a:off x="323850" y="1280722"/>
            <a:ext cx="6076950" cy="1754326"/>
          </a:xfrm>
          <a:prstGeom prst="rect">
            <a:avLst/>
          </a:prstGeom>
          <a:noFill/>
        </p:spPr>
        <p:txBody>
          <a:bodyPr wrap="square">
            <a:spAutoFit/>
          </a:bodyPr>
          <a:lstStyle/>
          <a:p>
            <a:endParaRPr lang="en-US" b="0" i="0" dirty="0">
              <a:solidFill>
                <a:srgbClr val="222222"/>
              </a:solidFill>
              <a:effectLst/>
            </a:endParaRPr>
          </a:p>
          <a:p>
            <a:endParaRPr lang="en-US" dirty="0">
              <a:solidFill>
                <a:srgbClr val="222222"/>
              </a:solidFill>
            </a:endParaRPr>
          </a:p>
          <a:p>
            <a:endParaRPr lang="en-US" b="0" i="0" dirty="0">
              <a:solidFill>
                <a:srgbClr val="222222"/>
              </a:solidFill>
              <a:effectLst/>
            </a:endParaRPr>
          </a:p>
          <a:p>
            <a:r>
              <a:rPr lang="en-US" b="0" i="0" dirty="0">
                <a:solidFill>
                  <a:srgbClr val="222222"/>
                </a:solidFill>
                <a:effectLst/>
              </a:rPr>
              <a:t>“The </a:t>
            </a:r>
            <a:r>
              <a:rPr lang="en-US" b="1" i="0" dirty="0">
                <a:solidFill>
                  <a:srgbClr val="222222"/>
                </a:solidFill>
                <a:effectLst/>
              </a:rPr>
              <a:t>right to exclude </a:t>
            </a:r>
            <a:r>
              <a:rPr lang="en-US" i="0" dirty="0">
                <a:solidFill>
                  <a:srgbClr val="222222"/>
                </a:solidFill>
                <a:effectLst/>
              </a:rPr>
              <a:t>others</a:t>
            </a:r>
            <a:r>
              <a:rPr lang="en-US" b="1" i="0" dirty="0">
                <a:solidFill>
                  <a:srgbClr val="222222"/>
                </a:solidFill>
                <a:effectLst/>
              </a:rPr>
              <a:t> </a:t>
            </a:r>
            <a:r>
              <a:rPr lang="en-US" b="0" i="0" dirty="0">
                <a:solidFill>
                  <a:srgbClr val="222222"/>
                </a:solidFill>
                <a:effectLst/>
              </a:rPr>
              <a:t>from making, using, offering for sale, or selling” the invention in the United States or “importing” the invention into the United States. </a:t>
            </a:r>
            <a:endParaRPr lang="en-US" dirty="0"/>
          </a:p>
        </p:txBody>
      </p:sp>
      <p:sp>
        <p:nvSpPr>
          <p:cNvPr id="4" name="Rectangle 3">
            <a:extLst>
              <a:ext uri="{FF2B5EF4-FFF2-40B4-BE49-F238E27FC236}">
                <a16:creationId xmlns:a16="http://schemas.microsoft.com/office/drawing/2014/main" id="{E02FFEE1-DF32-4CED-B286-2BCCCF2C84AF}"/>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1" baseline="0" dirty="0">
                <a:solidFill>
                  <a:srgbClr val="C00000"/>
                </a:solidFill>
              </a:rPr>
              <a:t>Right to Exclude</a:t>
            </a:r>
          </a:p>
          <a:p>
            <a:pPr marL="342900" indent="-342900" algn="ctr">
              <a:buFont typeface="Arial" panose="020B0604020202020204" pitchFamily="34" charset="0"/>
              <a:buChar char="•"/>
            </a:pPr>
            <a:endParaRPr lang="en-US" sz="1600" b="1" baseline="0" dirty="0">
              <a:solidFill>
                <a:srgbClr val="C00000"/>
              </a:solidFill>
            </a:endParaRPr>
          </a:p>
        </p:txBody>
      </p:sp>
    </p:spTree>
    <p:extLst>
      <p:ext uri="{BB962C8B-B14F-4D97-AF65-F5344CB8AC3E}">
        <p14:creationId xmlns:p14="http://schemas.microsoft.com/office/powerpoint/2010/main" val="171318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21</a:t>
            </a:fld>
            <a:endParaRPr lang="en-AU" dirty="0"/>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sz="2000" dirty="0"/>
              <a:t>2. Patent Basics</a:t>
            </a:r>
          </a:p>
        </p:txBody>
      </p:sp>
      <p:graphicFrame>
        <p:nvGraphicFramePr>
          <p:cNvPr id="7" name="Table 8">
            <a:extLst>
              <a:ext uri="{FF2B5EF4-FFF2-40B4-BE49-F238E27FC236}">
                <a16:creationId xmlns:a16="http://schemas.microsoft.com/office/drawing/2014/main" id="{535E4490-3CD1-4EF0-A957-3E69787F0AD1}"/>
              </a:ext>
            </a:extLst>
          </p:cNvPr>
          <p:cNvGraphicFramePr>
            <a:graphicFrameLocks noGrp="1"/>
          </p:cNvGraphicFramePr>
          <p:nvPr>
            <p:extLst>
              <p:ext uri="{D42A27DB-BD31-4B8C-83A1-F6EECF244321}">
                <p14:modId xmlns:p14="http://schemas.microsoft.com/office/powerpoint/2010/main" val="1844884883"/>
              </p:ext>
            </p:extLst>
          </p:nvPr>
        </p:nvGraphicFramePr>
        <p:xfrm>
          <a:off x="323850" y="1357044"/>
          <a:ext cx="6076950" cy="3195906"/>
        </p:xfrm>
        <a:graphic>
          <a:graphicData uri="http://schemas.openxmlformats.org/drawingml/2006/table">
            <a:tbl>
              <a:tblPr firstRow="1" bandRow="1">
                <a:tableStyleId>{5C22544A-7EE6-4342-B048-85BDC9FD1C3A}</a:tableStyleId>
              </a:tblPr>
              <a:tblGrid>
                <a:gridCol w="3038475">
                  <a:extLst>
                    <a:ext uri="{9D8B030D-6E8A-4147-A177-3AD203B41FA5}">
                      <a16:colId xmlns:a16="http://schemas.microsoft.com/office/drawing/2014/main" val="3558408028"/>
                    </a:ext>
                  </a:extLst>
                </a:gridCol>
                <a:gridCol w="3038475">
                  <a:extLst>
                    <a:ext uri="{9D8B030D-6E8A-4147-A177-3AD203B41FA5}">
                      <a16:colId xmlns:a16="http://schemas.microsoft.com/office/drawing/2014/main" val="1202553408"/>
                    </a:ext>
                  </a:extLst>
                </a:gridCol>
              </a:tblGrid>
              <a:tr h="597884">
                <a:tc>
                  <a:txBody>
                    <a:bodyPr/>
                    <a:lstStyle/>
                    <a:p>
                      <a:pPr algn="ctr"/>
                      <a:r>
                        <a:rPr lang="en-US" dirty="0"/>
                        <a:t>Right to Exclude</a:t>
                      </a:r>
                    </a:p>
                  </a:txBody>
                  <a:tcPr anchor="ctr"/>
                </a:tc>
                <a:tc>
                  <a:txBody>
                    <a:bodyPr/>
                    <a:lstStyle/>
                    <a:p>
                      <a:pPr algn="ctr"/>
                      <a:r>
                        <a:rPr lang="en-US" dirty="0"/>
                        <a:t>Right to Make</a:t>
                      </a:r>
                    </a:p>
                  </a:txBody>
                  <a:tcPr anchor="ctr"/>
                </a:tc>
                <a:extLst>
                  <a:ext uri="{0D108BD9-81ED-4DB2-BD59-A6C34878D82A}">
                    <a16:rowId xmlns:a16="http://schemas.microsoft.com/office/drawing/2014/main" val="2185595222"/>
                  </a:ext>
                </a:extLst>
              </a:tr>
              <a:tr h="259802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26770219"/>
                  </a:ext>
                </a:extLst>
              </a:tr>
            </a:tbl>
          </a:graphicData>
        </a:graphic>
      </p:graphicFrame>
      <p:pic>
        <p:nvPicPr>
          <p:cNvPr id="15" name="Picture 14">
            <a:extLst>
              <a:ext uri="{FF2B5EF4-FFF2-40B4-BE49-F238E27FC236}">
                <a16:creationId xmlns:a16="http://schemas.microsoft.com/office/drawing/2014/main" id="{815957D7-6A95-4EFE-BA29-37BCABC22854}"/>
              </a:ext>
            </a:extLst>
          </p:cNvPr>
          <p:cNvPicPr>
            <a:picLocks noChangeAspect="1"/>
          </p:cNvPicPr>
          <p:nvPr/>
        </p:nvPicPr>
        <p:blipFill rotWithShape="1">
          <a:blip r:embed="rId3"/>
          <a:srcRect t="60658"/>
          <a:stretch/>
        </p:blipFill>
        <p:spPr>
          <a:xfrm>
            <a:off x="533399" y="2358512"/>
            <a:ext cx="2620571" cy="1356238"/>
          </a:xfrm>
          <a:prstGeom prst="rect">
            <a:avLst/>
          </a:prstGeom>
          <a:ln>
            <a:solidFill>
              <a:schemeClr val="tx1"/>
            </a:solidFill>
          </a:ln>
        </p:spPr>
      </p:pic>
      <p:pic>
        <p:nvPicPr>
          <p:cNvPr id="16" name="Picture 15">
            <a:extLst>
              <a:ext uri="{FF2B5EF4-FFF2-40B4-BE49-F238E27FC236}">
                <a16:creationId xmlns:a16="http://schemas.microsoft.com/office/drawing/2014/main" id="{AB8FD5FF-D5DB-42AD-89C4-BF84A06B8E95}"/>
              </a:ext>
            </a:extLst>
          </p:cNvPr>
          <p:cNvPicPr>
            <a:picLocks noChangeAspect="1"/>
          </p:cNvPicPr>
          <p:nvPr/>
        </p:nvPicPr>
        <p:blipFill rotWithShape="1">
          <a:blip r:embed="rId4"/>
          <a:srcRect t="33522" b="28540"/>
          <a:stretch/>
        </p:blipFill>
        <p:spPr>
          <a:xfrm>
            <a:off x="3581400" y="2358513"/>
            <a:ext cx="2608326" cy="1584838"/>
          </a:xfrm>
          <a:prstGeom prst="rect">
            <a:avLst/>
          </a:prstGeom>
          <a:ln>
            <a:solidFill>
              <a:schemeClr val="tx1"/>
            </a:solidFill>
          </a:ln>
        </p:spPr>
      </p:pic>
      <p:sp>
        <p:nvSpPr>
          <p:cNvPr id="8" name="Rectangle 7">
            <a:extLst>
              <a:ext uri="{FF2B5EF4-FFF2-40B4-BE49-F238E27FC236}">
                <a16:creationId xmlns:a16="http://schemas.microsoft.com/office/drawing/2014/main" id="{61AFD13F-3FE5-415D-B158-856DA904CDA8}"/>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1" baseline="0" dirty="0">
                <a:solidFill>
                  <a:srgbClr val="C00000"/>
                </a:solidFill>
              </a:rPr>
              <a:t>Right to Exclude</a:t>
            </a:r>
          </a:p>
          <a:p>
            <a:endParaRPr lang="en-US" sz="1600" b="1" dirty="0">
              <a:solidFill>
                <a:srgbClr val="C00000"/>
              </a:solidFill>
            </a:endParaRPr>
          </a:p>
        </p:txBody>
      </p:sp>
    </p:spTree>
    <p:extLst>
      <p:ext uri="{BB962C8B-B14F-4D97-AF65-F5344CB8AC3E}">
        <p14:creationId xmlns:p14="http://schemas.microsoft.com/office/powerpoint/2010/main" val="98610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22</a:t>
            </a:fld>
            <a:endParaRPr lang="en-AU" dirty="0"/>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sz="2000" dirty="0"/>
              <a:t>2. Patent Basics</a:t>
            </a:r>
          </a:p>
        </p:txBody>
      </p:sp>
      <p:graphicFrame>
        <p:nvGraphicFramePr>
          <p:cNvPr id="7" name="Table 8">
            <a:extLst>
              <a:ext uri="{FF2B5EF4-FFF2-40B4-BE49-F238E27FC236}">
                <a16:creationId xmlns:a16="http://schemas.microsoft.com/office/drawing/2014/main" id="{535E4490-3CD1-4EF0-A957-3E69787F0AD1}"/>
              </a:ext>
            </a:extLst>
          </p:cNvPr>
          <p:cNvGraphicFramePr>
            <a:graphicFrameLocks noGrp="1"/>
          </p:cNvGraphicFramePr>
          <p:nvPr/>
        </p:nvGraphicFramePr>
        <p:xfrm>
          <a:off x="323850" y="1357044"/>
          <a:ext cx="6076950" cy="3195906"/>
        </p:xfrm>
        <a:graphic>
          <a:graphicData uri="http://schemas.openxmlformats.org/drawingml/2006/table">
            <a:tbl>
              <a:tblPr firstRow="1" bandRow="1">
                <a:tableStyleId>{5C22544A-7EE6-4342-B048-85BDC9FD1C3A}</a:tableStyleId>
              </a:tblPr>
              <a:tblGrid>
                <a:gridCol w="3038475">
                  <a:extLst>
                    <a:ext uri="{9D8B030D-6E8A-4147-A177-3AD203B41FA5}">
                      <a16:colId xmlns:a16="http://schemas.microsoft.com/office/drawing/2014/main" val="3558408028"/>
                    </a:ext>
                  </a:extLst>
                </a:gridCol>
                <a:gridCol w="3038475">
                  <a:extLst>
                    <a:ext uri="{9D8B030D-6E8A-4147-A177-3AD203B41FA5}">
                      <a16:colId xmlns:a16="http://schemas.microsoft.com/office/drawing/2014/main" val="1202553408"/>
                    </a:ext>
                  </a:extLst>
                </a:gridCol>
              </a:tblGrid>
              <a:tr h="597884">
                <a:tc>
                  <a:txBody>
                    <a:bodyPr/>
                    <a:lstStyle/>
                    <a:p>
                      <a:pPr algn="ctr"/>
                      <a:r>
                        <a:rPr lang="en-US" dirty="0"/>
                        <a:t>Right to Exclude</a:t>
                      </a:r>
                    </a:p>
                  </a:txBody>
                  <a:tcPr anchor="ctr"/>
                </a:tc>
                <a:tc>
                  <a:txBody>
                    <a:bodyPr/>
                    <a:lstStyle/>
                    <a:p>
                      <a:pPr algn="ctr"/>
                      <a:r>
                        <a:rPr lang="en-US" dirty="0"/>
                        <a:t>Right to Make</a:t>
                      </a:r>
                    </a:p>
                  </a:txBody>
                  <a:tcPr anchor="ctr"/>
                </a:tc>
                <a:extLst>
                  <a:ext uri="{0D108BD9-81ED-4DB2-BD59-A6C34878D82A}">
                    <a16:rowId xmlns:a16="http://schemas.microsoft.com/office/drawing/2014/main" val="2185595222"/>
                  </a:ext>
                </a:extLst>
              </a:tr>
              <a:tr h="259802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26770219"/>
                  </a:ext>
                </a:extLst>
              </a:tr>
            </a:tbl>
          </a:graphicData>
        </a:graphic>
      </p:graphicFrame>
      <p:pic>
        <p:nvPicPr>
          <p:cNvPr id="15" name="Picture 14">
            <a:extLst>
              <a:ext uri="{FF2B5EF4-FFF2-40B4-BE49-F238E27FC236}">
                <a16:creationId xmlns:a16="http://schemas.microsoft.com/office/drawing/2014/main" id="{815957D7-6A95-4EFE-BA29-37BCABC22854}"/>
              </a:ext>
            </a:extLst>
          </p:cNvPr>
          <p:cNvPicPr>
            <a:picLocks noChangeAspect="1"/>
          </p:cNvPicPr>
          <p:nvPr/>
        </p:nvPicPr>
        <p:blipFill rotWithShape="1">
          <a:blip r:embed="rId3"/>
          <a:srcRect t="60658"/>
          <a:stretch/>
        </p:blipFill>
        <p:spPr>
          <a:xfrm>
            <a:off x="533399" y="2358512"/>
            <a:ext cx="2620571" cy="1356238"/>
          </a:xfrm>
          <a:prstGeom prst="rect">
            <a:avLst/>
          </a:prstGeom>
          <a:ln>
            <a:solidFill>
              <a:schemeClr val="tx1"/>
            </a:solidFill>
          </a:ln>
        </p:spPr>
      </p:pic>
      <p:sp>
        <p:nvSpPr>
          <p:cNvPr id="8" name="Rectangle 7">
            <a:extLst>
              <a:ext uri="{FF2B5EF4-FFF2-40B4-BE49-F238E27FC236}">
                <a16:creationId xmlns:a16="http://schemas.microsoft.com/office/drawing/2014/main" id="{61AFD13F-3FE5-415D-B158-856DA904CDA8}"/>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1" baseline="0" dirty="0">
                <a:solidFill>
                  <a:srgbClr val="C00000"/>
                </a:solidFill>
              </a:rPr>
              <a:t>Right to Exclude</a:t>
            </a:r>
          </a:p>
          <a:p>
            <a:pPr marL="342900" indent="-342900" algn="ctr">
              <a:buFont typeface="Arial" panose="020B0604020202020204" pitchFamily="34" charset="0"/>
              <a:buChar char="•"/>
            </a:pPr>
            <a:endParaRPr lang="en-US" sz="1600" b="1" baseline="0" dirty="0">
              <a:solidFill>
                <a:srgbClr val="C00000"/>
              </a:solidFill>
            </a:endParaRPr>
          </a:p>
        </p:txBody>
      </p:sp>
      <p:pic>
        <p:nvPicPr>
          <p:cNvPr id="9" name="Picture 2" descr="No Trespassing Do Not Enter Fenced Area Sign, SKU: K-0834">
            <a:extLst>
              <a:ext uri="{FF2B5EF4-FFF2-40B4-BE49-F238E27FC236}">
                <a16:creationId xmlns:a16="http://schemas.microsoft.com/office/drawing/2014/main" id="{835BF217-E47C-4058-978F-7A7D11578C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969" y="2210021"/>
            <a:ext cx="2777430" cy="18818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uilding Permits - City of Turlock (Building in Turlock\Building &amp; Safety)">
            <a:extLst>
              <a:ext uri="{FF2B5EF4-FFF2-40B4-BE49-F238E27FC236}">
                <a16:creationId xmlns:a16="http://schemas.microsoft.com/office/drawing/2014/main" id="{E920B311-A3EC-4FCE-B29F-2D2D70BE6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35" y="2434307"/>
            <a:ext cx="2684526" cy="1308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a:xfrm>
            <a:off x="323850" y="392906"/>
            <a:ext cx="8496300" cy="558664"/>
          </a:xfrm>
        </p:spPr>
        <p:txBody>
          <a:bodyPr anchor="b">
            <a:normAutofit/>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a:xfrm>
            <a:off x="8317033" y="4888192"/>
            <a:ext cx="497049" cy="146384"/>
          </a:xfrm>
        </p:spPr>
        <p:txBody>
          <a:bodyPr anchor="ctr">
            <a:normAutofit/>
          </a:bodyPr>
          <a:lstStyle/>
          <a:p>
            <a:pPr>
              <a:lnSpc>
                <a:spcPct val="90000"/>
              </a:lnSpc>
              <a:spcAft>
                <a:spcPts val="600"/>
              </a:spcAft>
            </a:pPr>
            <a:fld id="{B511D280-0087-4025-85DC-7A4BA4039648}" type="slidenum">
              <a:rPr lang="en-AU" smtClean="0"/>
              <a:pPr>
                <a:lnSpc>
                  <a:spcPct val="90000"/>
                </a:lnSpc>
                <a:spcAft>
                  <a:spcPts val="600"/>
                </a:spcAft>
              </a:pPr>
              <a:t>23</a:t>
            </a:fld>
            <a:endParaRPr lang="en-AU" dirty="0"/>
          </a:p>
        </p:txBody>
      </p:sp>
      <p:graphicFrame>
        <p:nvGraphicFramePr>
          <p:cNvPr id="6" name="Diagram 5">
            <a:extLst>
              <a:ext uri="{FF2B5EF4-FFF2-40B4-BE49-F238E27FC236}">
                <a16:creationId xmlns:a16="http://schemas.microsoft.com/office/drawing/2014/main" id="{D9913F48-6796-4CCE-9593-B5F568CBCF25}"/>
              </a:ext>
            </a:extLst>
          </p:cNvPr>
          <p:cNvGraphicFramePr/>
          <p:nvPr>
            <p:extLst>
              <p:ext uri="{D42A27DB-BD31-4B8C-83A1-F6EECF244321}">
                <p14:modId xmlns:p14="http://schemas.microsoft.com/office/powerpoint/2010/main" val="2323710916"/>
              </p:ext>
            </p:extLst>
          </p:nvPr>
        </p:nvGraphicFramePr>
        <p:xfrm>
          <a:off x="323850" y="1221582"/>
          <a:ext cx="5695950" cy="3402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B96CF947-9C2F-4211-BF25-73B9D8BD41FD}"/>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1" baseline="0" dirty="0">
                <a:solidFill>
                  <a:srgbClr val="C00000"/>
                </a:solidFill>
              </a:rPr>
              <a:t>Patent protects an invention, not an idea</a:t>
            </a:r>
          </a:p>
        </p:txBody>
      </p:sp>
      <p:sp>
        <p:nvSpPr>
          <p:cNvPr id="12" name="Text Placeholder 4">
            <a:extLst>
              <a:ext uri="{FF2B5EF4-FFF2-40B4-BE49-F238E27FC236}">
                <a16:creationId xmlns:a16="http://schemas.microsoft.com/office/drawing/2014/main" id="{84C57C18-6480-4F06-BACB-A4DD0E4521F6}"/>
              </a:ext>
            </a:extLst>
          </p:cNvPr>
          <p:cNvSpPr>
            <a:spLocks noGrp="1"/>
          </p:cNvSpPr>
          <p:nvPr>
            <p:ph type="body" sz="quarter" idx="13"/>
          </p:nvPr>
        </p:nvSpPr>
        <p:spPr>
          <a:xfrm>
            <a:off x="323850" y="285750"/>
            <a:ext cx="8496300" cy="215503"/>
          </a:xfrm>
        </p:spPr>
        <p:txBody>
          <a:bodyPr>
            <a:normAutofit fontScale="85000" lnSpcReduction="20000"/>
          </a:bodyPr>
          <a:lstStyle/>
          <a:p>
            <a:r>
              <a:rPr lang="en-US" sz="2000" dirty="0"/>
              <a:t>2. Patent Basics</a:t>
            </a:r>
          </a:p>
        </p:txBody>
      </p:sp>
    </p:spTree>
    <p:extLst>
      <p:ext uri="{BB962C8B-B14F-4D97-AF65-F5344CB8AC3E}">
        <p14:creationId xmlns:p14="http://schemas.microsoft.com/office/powerpoint/2010/main" val="152123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24</a:t>
            </a:fld>
            <a:endParaRPr lang="en-AU" dirty="0"/>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sz="2000" dirty="0"/>
              <a:t>2. Patent Basics</a:t>
            </a:r>
          </a:p>
        </p:txBody>
      </p:sp>
      <p:sp>
        <p:nvSpPr>
          <p:cNvPr id="8" name="Rectangle 7">
            <a:extLst>
              <a:ext uri="{FF2B5EF4-FFF2-40B4-BE49-F238E27FC236}">
                <a16:creationId xmlns:a16="http://schemas.microsoft.com/office/drawing/2014/main" id="{61AFD13F-3FE5-415D-B158-856DA904CDA8}"/>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Territorial</a:t>
            </a:r>
          </a:p>
        </p:txBody>
      </p:sp>
      <p:pic>
        <p:nvPicPr>
          <p:cNvPr id="6" name="Picture 5">
            <a:extLst>
              <a:ext uri="{FF2B5EF4-FFF2-40B4-BE49-F238E27FC236}">
                <a16:creationId xmlns:a16="http://schemas.microsoft.com/office/drawing/2014/main" id="{B4A7F38B-8B42-4CF6-AEE9-6146FCC13AB4}"/>
              </a:ext>
            </a:extLst>
          </p:cNvPr>
          <p:cNvPicPr>
            <a:picLocks noChangeAspect="1"/>
          </p:cNvPicPr>
          <p:nvPr/>
        </p:nvPicPr>
        <p:blipFill>
          <a:blip r:embed="rId3"/>
          <a:stretch>
            <a:fillRect/>
          </a:stretch>
        </p:blipFill>
        <p:spPr>
          <a:xfrm>
            <a:off x="323851" y="1581150"/>
            <a:ext cx="1906822" cy="2581185"/>
          </a:xfrm>
          <a:prstGeom prst="rect">
            <a:avLst/>
          </a:prstGeom>
          <a:ln>
            <a:solidFill>
              <a:schemeClr val="tx1"/>
            </a:solidFill>
          </a:ln>
        </p:spPr>
      </p:pic>
      <p:pic>
        <p:nvPicPr>
          <p:cNvPr id="14" name="Picture 13">
            <a:extLst>
              <a:ext uri="{FF2B5EF4-FFF2-40B4-BE49-F238E27FC236}">
                <a16:creationId xmlns:a16="http://schemas.microsoft.com/office/drawing/2014/main" id="{54B4BAFB-2694-449D-892F-97DC12C5B03C}"/>
              </a:ext>
            </a:extLst>
          </p:cNvPr>
          <p:cNvPicPr>
            <a:picLocks noChangeAspect="1"/>
          </p:cNvPicPr>
          <p:nvPr/>
        </p:nvPicPr>
        <p:blipFill>
          <a:blip r:embed="rId4"/>
          <a:stretch>
            <a:fillRect/>
          </a:stretch>
        </p:blipFill>
        <p:spPr>
          <a:xfrm>
            <a:off x="2467629" y="1581151"/>
            <a:ext cx="1852751" cy="2581184"/>
          </a:xfrm>
          <a:prstGeom prst="rect">
            <a:avLst/>
          </a:prstGeom>
          <a:solidFill>
            <a:schemeClr val="tx1"/>
          </a:solidFill>
          <a:ln>
            <a:solidFill>
              <a:schemeClr val="tx1"/>
            </a:solidFill>
          </a:ln>
        </p:spPr>
      </p:pic>
      <p:pic>
        <p:nvPicPr>
          <p:cNvPr id="18" name="Picture 17">
            <a:extLst>
              <a:ext uri="{FF2B5EF4-FFF2-40B4-BE49-F238E27FC236}">
                <a16:creationId xmlns:a16="http://schemas.microsoft.com/office/drawing/2014/main" id="{B8385D4F-8A6C-48E8-A49C-77B473466C7E}"/>
              </a:ext>
            </a:extLst>
          </p:cNvPr>
          <p:cNvPicPr>
            <a:picLocks noChangeAspect="1"/>
          </p:cNvPicPr>
          <p:nvPr/>
        </p:nvPicPr>
        <p:blipFill>
          <a:blip r:embed="rId5"/>
          <a:stretch>
            <a:fillRect/>
          </a:stretch>
        </p:blipFill>
        <p:spPr>
          <a:xfrm>
            <a:off x="4557336" y="1581151"/>
            <a:ext cx="1747316" cy="2581184"/>
          </a:xfrm>
          <a:prstGeom prst="rect">
            <a:avLst/>
          </a:prstGeom>
          <a:ln>
            <a:solidFill>
              <a:schemeClr val="tx1"/>
            </a:solidFill>
          </a:ln>
        </p:spPr>
      </p:pic>
    </p:spTree>
    <p:extLst>
      <p:ext uri="{BB962C8B-B14F-4D97-AF65-F5344CB8AC3E}">
        <p14:creationId xmlns:p14="http://schemas.microsoft.com/office/powerpoint/2010/main" val="419496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25</a:t>
            </a:fld>
            <a:endParaRPr lang="en-AU" dirty="0"/>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sz="2000" dirty="0"/>
              <a:t>2. Patent Basics</a:t>
            </a:r>
          </a:p>
        </p:txBody>
      </p:sp>
      <p:sp>
        <p:nvSpPr>
          <p:cNvPr id="8" name="Rectangle 7">
            <a:extLst>
              <a:ext uri="{FF2B5EF4-FFF2-40B4-BE49-F238E27FC236}">
                <a16:creationId xmlns:a16="http://schemas.microsoft.com/office/drawing/2014/main" id="{61AFD13F-3FE5-415D-B158-856DA904CDA8}"/>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Territorial</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3 types of patents</a:t>
            </a:r>
          </a:p>
        </p:txBody>
      </p:sp>
      <p:graphicFrame>
        <p:nvGraphicFramePr>
          <p:cNvPr id="4" name="Table 6">
            <a:extLst>
              <a:ext uri="{FF2B5EF4-FFF2-40B4-BE49-F238E27FC236}">
                <a16:creationId xmlns:a16="http://schemas.microsoft.com/office/drawing/2014/main" id="{102617E0-9ABB-4FDC-BD0B-54F6EF36DB35}"/>
              </a:ext>
            </a:extLst>
          </p:cNvPr>
          <p:cNvGraphicFramePr>
            <a:graphicFrameLocks noGrp="1"/>
          </p:cNvGraphicFramePr>
          <p:nvPr>
            <p:extLst>
              <p:ext uri="{D42A27DB-BD31-4B8C-83A1-F6EECF244321}">
                <p14:modId xmlns:p14="http://schemas.microsoft.com/office/powerpoint/2010/main" val="1069590627"/>
              </p:ext>
            </p:extLst>
          </p:nvPr>
        </p:nvGraphicFramePr>
        <p:xfrm>
          <a:off x="323850" y="1281430"/>
          <a:ext cx="6096000" cy="29413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6458426"/>
                    </a:ext>
                  </a:extLst>
                </a:gridCol>
                <a:gridCol w="2032000">
                  <a:extLst>
                    <a:ext uri="{9D8B030D-6E8A-4147-A177-3AD203B41FA5}">
                      <a16:colId xmlns:a16="http://schemas.microsoft.com/office/drawing/2014/main" val="125554351"/>
                    </a:ext>
                  </a:extLst>
                </a:gridCol>
                <a:gridCol w="2032000">
                  <a:extLst>
                    <a:ext uri="{9D8B030D-6E8A-4147-A177-3AD203B41FA5}">
                      <a16:colId xmlns:a16="http://schemas.microsoft.com/office/drawing/2014/main" val="2285223716"/>
                    </a:ext>
                  </a:extLst>
                </a:gridCol>
              </a:tblGrid>
              <a:tr h="370840">
                <a:tc>
                  <a:txBody>
                    <a:bodyPr/>
                    <a:lstStyle/>
                    <a:p>
                      <a:r>
                        <a:rPr lang="en-US" dirty="0"/>
                        <a:t>Utility </a:t>
                      </a:r>
                    </a:p>
                  </a:txBody>
                  <a:tcPr/>
                </a:tc>
                <a:tc>
                  <a:txBody>
                    <a:bodyPr/>
                    <a:lstStyle/>
                    <a:p>
                      <a:r>
                        <a:rPr lang="en-US" dirty="0"/>
                        <a:t>Design</a:t>
                      </a:r>
                    </a:p>
                  </a:txBody>
                  <a:tcPr/>
                </a:tc>
                <a:tc>
                  <a:txBody>
                    <a:bodyPr/>
                    <a:lstStyle/>
                    <a:p>
                      <a:r>
                        <a:rPr lang="en-US" dirty="0"/>
                        <a:t>Plant</a:t>
                      </a:r>
                    </a:p>
                  </a:txBody>
                  <a:tcPr/>
                </a:tc>
                <a:extLst>
                  <a:ext uri="{0D108BD9-81ED-4DB2-BD59-A6C34878D82A}">
                    <a16:rowId xmlns:a16="http://schemas.microsoft.com/office/drawing/2014/main" val="3650574541"/>
                  </a:ext>
                </a:extLst>
              </a:tr>
              <a:tr h="370840">
                <a:tc>
                  <a:txBody>
                    <a:bodyPr/>
                    <a:lstStyle/>
                    <a:p>
                      <a:r>
                        <a:rPr lang="en-US" dirty="0"/>
                        <a:t>Protects “functional” invention. </a:t>
                      </a:r>
                    </a:p>
                  </a:txBody>
                  <a:tcPr/>
                </a:tc>
                <a:tc>
                  <a:txBody>
                    <a:bodyPr/>
                    <a:lstStyle/>
                    <a:p>
                      <a:r>
                        <a:rPr lang="en-US" dirty="0"/>
                        <a:t>Protects “ornamental design.”</a:t>
                      </a:r>
                    </a:p>
                  </a:txBody>
                  <a:tcPr/>
                </a:tc>
                <a:tc>
                  <a:txBody>
                    <a:bodyPr/>
                    <a:lstStyle/>
                    <a:p>
                      <a:r>
                        <a:rPr lang="en-US" dirty="0"/>
                        <a:t>Protects New variety of asexually propagated plant</a:t>
                      </a:r>
                    </a:p>
                  </a:txBody>
                  <a:tcPr/>
                </a:tc>
                <a:extLst>
                  <a:ext uri="{0D108BD9-81ED-4DB2-BD59-A6C34878D82A}">
                    <a16:rowId xmlns:a16="http://schemas.microsoft.com/office/drawing/2014/main" val="2469442991"/>
                  </a:ext>
                </a:extLst>
              </a:tr>
              <a:tr h="370840">
                <a:tc>
                  <a:txBody>
                    <a:bodyPr/>
                    <a:lstStyle/>
                    <a:p>
                      <a:r>
                        <a:rPr lang="en-US" dirty="0"/>
                        <a:t>20 year term</a:t>
                      </a:r>
                    </a:p>
                  </a:txBody>
                  <a:tcPr/>
                </a:tc>
                <a:tc>
                  <a:txBody>
                    <a:bodyPr/>
                    <a:lstStyle/>
                    <a:p>
                      <a:r>
                        <a:rPr lang="en-US" dirty="0"/>
                        <a:t>15 year term</a:t>
                      </a:r>
                    </a:p>
                  </a:txBody>
                  <a:tcPr/>
                </a:tc>
                <a:tc>
                  <a:txBody>
                    <a:bodyPr/>
                    <a:lstStyle/>
                    <a:p>
                      <a:r>
                        <a:rPr lang="en-US" dirty="0"/>
                        <a:t>20 year term</a:t>
                      </a:r>
                    </a:p>
                  </a:txBody>
                  <a:tcPr/>
                </a:tc>
                <a:extLst>
                  <a:ext uri="{0D108BD9-81ED-4DB2-BD59-A6C34878D82A}">
                    <a16:rowId xmlns:a16="http://schemas.microsoft.com/office/drawing/2014/main" val="1712296423"/>
                  </a:ext>
                </a:extLst>
              </a:tr>
              <a:tr h="370840">
                <a:tc>
                  <a:txBody>
                    <a:bodyPr/>
                    <a:lstStyle/>
                    <a:p>
                      <a:r>
                        <a:rPr lang="en-US" dirty="0"/>
                        <a:t>Expensive</a:t>
                      </a:r>
                    </a:p>
                  </a:txBody>
                  <a:tcPr/>
                </a:tc>
                <a:tc>
                  <a:txBody>
                    <a:bodyPr/>
                    <a:lstStyle/>
                    <a:p>
                      <a:r>
                        <a:rPr lang="en-US" dirty="0"/>
                        <a:t>Inexpensive</a:t>
                      </a:r>
                    </a:p>
                  </a:txBody>
                  <a:tcPr/>
                </a:tc>
                <a:tc>
                  <a:txBody>
                    <a:bodyPr/>
                    <a:lstStyle/>
                    <a:p>
                      <a:r>
                        <a:rPr lang="en-US" dirty="0"/>
                        <a:t>Moderate</a:t>
                      </a:r>
                    </a:p>
                  </a:txBody>
                  <a:tcPr/>
                </a:tc>
                <a:extLst>
                  <a:ext uri="{0D108BD9-81ED-4DB2-BD59-A6C34878D82A}">
                    <a16:rowId xmlns:a16="http://schemas.microsoft.com/office/drawing/2014/main" val="2979443011"/>
                  </a:ext>
                </a:extLst>
              </a:tr>
              <a:tr h="370840">
                <a:tc>
                  <a:txBody>
                    <a:bodyPr/>
                    <a:lstStyle/>
                    <a:p>
                      <a:r>
                        <a:rPr lang="en-US" dirty="0"/>
                        <a:t>Potentially broad protection</a:t>
                      </a:r>
                    </a:p>
                  </a:txBody>
                  <a:tcPr/>
                </a:tc>
                <a:tc>
                  <a:txBody>
                    <a:bodyPr/>
                    <a:lstStyle/>
                    <a:p>
                      <a:r>
                        <a:rPr lang="en-US" dirty="0"/>
                        <a:t>Narrow protection</a:t>
                      </a:r>
                    </a:p>
                  </a:txBody>
                  <a:tcPr/>
                </a:tc>
                <a:tc>
                  <a:txBody>
                    <a:bodyPr/>
                    <a:lstStyle/>
                    <a:p>
                      <a:r>
                        <a:rPr lang="en-US" dirty="0"/>
                        <a:t>Narrow protection</a:t>
                      </a:r>
                    </a:p>
                  </a:txBody>
                  <a:tcPr/>
                </a:tc>
                <a:extLst>
                  <a:ext uri="{0D108BD9-81ED-4DB2-BD59-A6C34878D82A}">
                    <a16:rowId xmlns:a16="http://schemas.microsoft.com/office/drawing/2014/main" val="3277298559"/>
                  </a:ext>
                </a:extLst>
              </a:tr>
            </a:tbl>
          </a:graphicData>
        </a:graphic>
      </p:graphicFrame>
    </p:spTree>
    <p:extLst>
      <p:ext uri="{BB962C8B-B14F-4D97-AF65-F5344CB8AC3E}">
        <p14:creationId xmlns:p14="http://schemas.microsoft.com/office/powerpoint/2010/main" val="1388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Patents (Utility, Design, Plant)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26</a:t>
            </a:fld>
            <a:endParaRPr lang="en-AU" dirty="0"/>
          </a:p>
        </p:txBody>
      </p:sp>
      <p:sp>
        <p:nvSpPr>
          <p:cNvPr id="4" name="Content Placeholder 3">
            <a:extLst>
              <a:ext uri="{FF2B5EF4-FFF2-40B4-BE49-F238E27FC236}">
                <a16:creationId xmlns:a16="http://schemas.microsoft.com/office/drawing/2014/main" id="{978F0A13-6849-4F39-A295-C992BF0ADB6B}"/>
              </a:ext>
            </a:extLst>
          </p:cNvPr>
          <p:cNvSpPr>
            <a:spLocks noGrp="1"/>
          </p:cNvSpPr>
          <p:nvPr>
            <p:ph sz="quarter" idx="12"/>
          </p:nvPr>
        </p:nvSpPr>
        <p:spPr/>
        <p:txBody>
          <a:bodyPr>
            <a:noAutofit/>
          </a:bodyPr>
          <a:lstStyle/>
          <a:p>
            <a:pPr marL="342900" indent="-342900">
              <a:buFont typeface="Arial" panose="020B0604020202020204" pitchFamily="34" charset="0"/>
              <a:buChar char="•"/>
            </a:pPr>
            <a:r>
              <a:rPr lang="en-US" b="1" dirty="0">
                <a:solidFill>
                  <a:schemeClr val="tx1"/>
                </a:solidFill>
              </a:rPr>
              <a:t>Utility Patent</a:t>
            </a:r>
          </a:p>
          <a:p>
            <a:pPr marL="702900" lvl="2" indent="-342900">
              <a:buFont typeface="Arial" panose="020B0604020202020204" pitchFamily="34" charset="0"/>
              <a:buChar char="•"/>
            </a:pPr>
            <a:endParaRPr lang="en-US" b="1" dirty="0">
              <a:solidFill>
                <a:schemeClr val="tx1"/>
              </a:solidFill>
            </a:endParaRPr>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dirty="0"/>
              <a:t>IP Overview</a:t>
            </a:r>
          </a:p>
        </p:txBody>
      </p:sp>
      <p:pic>
        <p:nvPicPr>
          <p:cNvPr id="1026" name="Picture 2" descr="Image result for example of a process that is patented">
            <a:extLst>
              <a:ext uri="{FF2B5EF4-FFF2-40B4-BE49-F238E27FC236}">
                <a16:creationId xmlns:a16="http://schemas.microsoft.com/office/drawing/2014/main" id="{5B4A8CA4-5738-41C5-8CF0-B4BE17D1C5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752" y="2091852"/>
            <a:ext cx="1133316" cy="1662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chine">
            <a:extLst>
              <a:ext uri="{FF2B5EF4-FFF2-40B4-BE49-F238E27FC236}">
                <a16:creationId xmlns:a16="http://schemas.microsoft.com/office/drawing/2014/main" id="{477D7EDE-AAE2-41CD-B238-494B7BE32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392211"/>
            <a:ext cx="1990737" cy="1662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2A5DB2-6A48-48C0-889B-E14B33812B1F}"/>
              </a:ext>
            </a:extLst>
          </p:cNvPr>
          <p:cNvPicPr>
            <a:picLocks noChangeAspect="1"/>
          </p:cNvPicPr>
          <p:nvPr/>
        </p:nvPicPr>
        <p:blipFill>
          <a:blip r:embed="rId5"/>
          <a:stretch>
            <a:fillRect/>
          </a:stretch>
        </p:blipFill>
        <p:spPr>
          <a:xfrm>
            <a:off x="2530099" y="2288163"/>
            <a:ext cx="1356478" cy="1135656"/>
          </a:xfrm>
          <a:prstGeom prst="rect">
            <a:avLst/>
          </a:prstGeom>
        </p:spPr>
      </p:pic>
      <p:pic>
        <p:nvPicPr>
          <p:cNvPr id="8" name="Picture 7">
            <a:extLst>
              <a:ext uri="{FF2B5EF4-FFF2-40B4-BE49-F238E27FC236}">
                <a16:creationId xmlns:a16="http://schemas.microsoft.com/office/drawing/2014/main" id="{D65E2551-FDF3-480A-B47C-BF942BDBEC74}"/>
              </a:ext>
            </a:extLst>
          </p:cNvPr>
          <p:cNvPicPr>
            <a:picLocks noChangeAspect="1"/>
          </p:cNvPicPr>
          <p:nvPr/>
        </p:nvPicPr>
        <p:blipFill>
          <a:blip r:embed="rId6"/>
          <a:stretch>
            <a:fillRect/>
          </a:stretch>
        </p:blipFill>
        <p:spPr>
          <a:xfrm>
            <a:off x="4305783" y="3231923"/>
            <a:ext cx="1761170" cy="1413897"/>
          </a:xfrm>
          <a:prstGeom prst="rect">
            <a:avLst/>
          </a:prstGeom>
        </p:spPr>
      </p:pic>
      <p:sp>
        <p:nvSpPr>
          <p:cNvPr id="11" name="Rectangle 10">
            <a:extLst>
              <a:ext uri="{FF2B5EF4-FFF2-40B4-BE49-F238E27FC236}">
                <a16:creationId xmlns:a16="http://schemas.microsoft.com/office/drawing/2014/main" id="{10798FA4-4F38-4D49-92F6-6D115FC876A0}"/>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Territorial</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3 types of patents</a:t>
            </a:r>
          </a:p>
        </p:txBody>
      </p:sp>
    </p:spTree>
    <p:extLst>
      <p:ext uri="{BB962C8B-B14F-4D97-AF65-F5344CB8AC3E}">
        <p14:creationId xmlns:p14="http://schemas.microsoft.com/office/powerpoint/2010/main" val="3708538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Patents (Utility, Design, Plant)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27</a:t>
            </a:fld>
            <a:endParaRPr lang="en-AU" dirty="0"/>
          </a:p>
        </p:txBody>
      </p:sp>
      <p:sp>
        <p:nvSpPr>
          <p:cNvPr id="4" name="Content Placeholder 3">
            <a:extLst>
              <a:ext uri="{FF2B5EF4-FFF2-40B4-BE49-F238E27FC236}">
                <a16:creationId xmlns:a16="http://schemas.microsoft.com/office/drawing/2014/main" id="{978F0A13-6849-4F39-A295-C992BF0ADB6B}"/>
              </a:ext>
            </a:extLst>
          </p:cNvPr>
          <p:cNvSpPr>
            <a:spLocks noGrp="1"/>
          </p:cNvSpPr>
          <p:nvPr>
            <p:ph sz="quarter" idx="12"/>
          </p:nvPr>
        </p:nvSpPr>
        <p:spPr/>
        <p:txBody>
          <a:bodyPr>
            <a:noAutofit/>
          </a:bodyPr>
          <a:lstStyle/>
          <a:p>
            <a:pPr marL="342900" indent="-342900">
              <a:buFont typeface="Arial" panose="020B0604020202020204" pitchFamily="34" charset="0"/>
              <a:buChar char="•"/>
            </a:pPr>
            <a:r>
              <a:rPr lang="en-US" b="1" dirty="0">
                <a:solidFill>
                  <a:schemeClr val="tx1"/>
                </a:solidFill>
              </a:rPr>
              <a:t>Design Patent</a:t>
            </a:r>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dirty="0"/>
              <a:t>1. Recognizing IP</a:t>
            </a:r>
          </a:p>
        </p:txBody>
      </p:sp>
      <p:pic>
        <p:nvPicPr>
          <p:cNvPr id="2050" name="Picture 2" descr="Image result for design patents">
            <a:extLst>
              <a:ext uri="{FF2B5EF4-FFF2-40B4-BE49-F238E27FC236}">
                <a16:creationId xmlns:a16="http://schemas.microsoft.com/office/drawing/2014/main" id="{30D25595-ECA6-4044-AFC0-E172DB97E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529096"/>
            <a:ext cx="2076450" cy="15158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sign patents star trek">
            <a:extLst>
              <a:ext uri="{FF2B5EF4-FFF2-40B4-BE49-F238E27FC236}">
                <a16:creationId xmlns:a16="http://schemas.microsoft.com/office/drawing/2014/main" id="{B81D7A49-CFFF-4926-9FB0-733DC6F00E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314917"/>
            <a:ext cx="2656260" cy="1014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esign patents crocs">
            <a:extLst>
              <a:ext uri="{FF2B5EF4-FFF2-40B4-BE49-F238E27FC236}">
                <a16:creationId xmlns:a16="http://schemas.microsoft.com/office/drawing/2014/main" id="{EF8899AA-B4CA-4CB3-AD11-54823303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143" y="1529096"/>
            <a:ext cx="2004857" cy="13554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4BA6D63-576B-492A-8E73-07D601E00FB0}"/>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Territorial</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3 types of patents</a:t>
            </a:r>
          </a:p>
        </p:txBody>
      </p:sp>
    </p:spTree>
    <p:extLst>
      <p:ext uri="{BB962C8B-B14F-4D97-AF65-F5344CB8AC3E}">
        <p14:creationId xmlns:p14="http://schemas.microsoft.com/office/powerpoint/2010/main" val="426325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C51D-DEEC-45F7-A8C0-7414DBA4538C}"/>
              </a:ext>
            </a:extLst>
          </p:cNvPr>
          <p:cNvSpPr>
            <a:spLocks noGrp="1"/>
          </p:cNvSpPr>
          <p:nvPr>
            <p:ph type="title"/>
          </p:nvPr>
        </p:nvSpPr>
        <p:spPr/>
        <p:txBody>
          <a:bodyPr/>
          <a:lstStyle/>
          <a:p>
            <a:r>
              <a:rPr lang="en-US" dirty="0"/>
              <a:t>Patents (Utility, Design, Plant)</a:t>
            </a:r>
          </a:p>
        </p:txBody>
      </p:sp>
      <p:sp>
        <p:nvSpPr>
          <p:cNvPr id="3" name="Slide Number Placeholder 2">
            <a:extLst>
              <a:ext uri="{FF2B5EF4-FFF2-40B4-BE49-F238E27FC236}">
                <a16:creationId xmlns:a16="http://schemas.microsoft.com/office/drawing/2014/main" id="{EFC04BFD-66AC-4CBD-9AB3-42072EB880BB}"/>
              </a:ext>
            </a:extLst>
          </p:cNvPr>
          <p:cNvSpPr>
            <a:spLocks noGrp="1"/>
          </p:cNvSpPr>
          <p:nvPr>
            <p:ph type="sldNum" sz="quarter" idx="11"/>
          </p:nvPr>
        </p:nvSpPr>
        <p:spPr/>
        <p:txBody>
          <a:bodyPr/>
          <a:lstStyle/>
          <a:p>
            <a:fld id="{B511D280-0087-4025-85DC-7A4BA4039648}" type="slidenum">
              <a:rPr lang="en-AU" smtClean="0"/>
              <a:pPr/>
              <a:t>28</a:t>
            </a:fld>
            <a:endParaRPr lang="en-AU" dirty="0"/>
          </a:p>
        </p:txBody>
      </p:sp>
      <p:sp>
        <p:nvSpPr>
          <p:cNvPr id="4" name="Content Placeholder 3">
            <a:extLst>
              <a:ext uri="{FF2B5EF4-FFF2-40B4-BE49-F238E27FC236}">
                <a16:creationId xmlns:a16="http://schemas.microsoft.com/office/drawing/2014/main" id="{978F0A13-6849-4F39-A295-C992BF0ADB6B}"/>
              </a:ext>
            </a:extLst>
          </p:cNvPr>
          <p:cNvSpPr>
            <a:spLocks noGrp="1"/>
          </p:cNvSpPr>
          <p:nvPr>
            <p:ph sz="quarter" idx="12"/>
          </p:nvPr>
        </p:nvSpPr>
        <p:spPr/>
        <p:txBody>
          <a:bodyPr/>
          <a:lstStyle/>
          <a:p>
            <a:pPr marL="342900" indent="-342900">
              <a:buFont typeface="Arial" panose="020B0604020202020204" pitchFamily="34" charset="0"/>
              <a:buChar char="•"/>
            </a:pPr>
            <a:r>
              <a:rPr lang="en-US" b="1" dirty="0">
                <a:solidFill>
                  <a:schemeClr val="tx1"/>
                </a:solidFill>
              </a:rPr>
              <a:t>Plant Patent</a:t>
            </a:r>
          </a:p>
        </p:txBody>
      </p:sp>
      <p:sp>
        <p:nvSpPr>
          <p:cNvPr id="5" name="Text Placeholder 4">
            <a:extLst>
              <a:ext uri="{FF2B5EF4-FFF2-40B4-BE49-F238E27FC236}">
                <a16:creationId xmlns:a16="http://schemas.microsoft.com/office/drawing/2014/main" id="{E3B6939A-6A2E-4E8D-97F7-81BE110390C1}"/>
              </a:ext>
            </a:extLst>
          </p:cNvPr>
          <p:cNvSpPr>
            <a:spLocks noGrp="1"/>
          </p:cNvSpPr>
          <p:nvPr>
            <p:ph type="body" sz="quarter" idx="13"/>
          </p:nvPr>
        </p:nvSpPr>
        <p:spPr/>
        <p:txBody>
          <a:bodyPr>
            <a:normAutofit fontScale="85000" lnSpcReduction="20000"/>
          </a:bodyPr>
          <a:lstStyle/>
          <a:p>
            <a:r>
              <a:rPr lang="en-US" dirty="0"/>
              <a:t>1. Recognizing IP</a:t>
            </a:r>
          </a:p>
        </p:txBody>
      </p:sp>
      <p:pic>
        <p:nvPicPr>
          <p:cNvPr id="3074" name="Picture 2" descr="Image result for plant patent">
            <a:extLst>
              <a:ext uri="{FF2B5EF4-FFF2-40B4-BE49-F238E27FC236}">
                <a16:creationId xmlns:a16="http://schemas.microsoft.com/office/drawing/2014/main" id="{CDF9D6BC-8653-4BBC-8C02-0FB49F3C01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791992"/>
            <a:ext cx="4876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C0491C0-65D2-4DFD-8DCA-2B3B10966916}"/>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Territorial</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3 types of patents</a:t>
            </a:r>
          </a:p>
        </p:txBody>
      </p:sp>
    </p:spTree>
    <p:extLst>
      <p:ext uri="{BB962C8B-B14F-4D97-AF65-F5344CB8AC3E}">
        <p14:creationId xmlns:p14="http://schemas.microsoft.com/office/powerpoint/2010/main" val="2203719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29</a:t>
            </a:fld>
            <a:endParaRPr lang="en-AU" dirty="0"/>
          </a:p>
        </p:txBody>
      </p:sp>
      <p:sp>
        <p:nvSpPr>
          <p:cNvPr id="4" name="Content Placeholder 3">
            <a:extLst>
              <a:ext uri="{FF2B5EF4-FFF2-40B4-BE49-F238E27FC236}">
                <a16:creationId xmlns:a16="http://schemas.microsoft.com/office/drawing/2014/main" id="{9D6FA26C-5389-4CAD-8681-44250DE50C6A}"/>
              </a:ext>
            </a:extLst>
          </p:cNvPr>
          <p:cNvSpPr>
            <a:spLocks noGrp="1"/>
          </p:cNvSpPr>
          <p:nvPr>
            <p:ph sz="quarter" idx="12"/>
          </p:nvPr>
        </p:nvSpPr>
        <p:spPr>
          <a:xfrm>
            <a:off x="323850" y="1221582"/>
            <a:ext cx="4933950" cy="3402806"/>
          </a:xfrm>
        </p:spPr>
        <p:txBody>
          <a:bodyPr/>
          <a:lstStyle/>
          <a:p>
            <a:pPr marL="342900" indent="-342900">
              <a:buFont typeface="Arial" panose="020B0604020202020204" pitchFamily="34" charset="0"/>
              <a:buChar char="•"/>
            </a:pPr>
            <a:r>
              <a:rPr lang="en-US" dirty="0">
                <a:solidFill>
                  <a:schemeClr val="tx1"/>
                </a:solidFill>
              </a:rPr>
              <a:t>Patent generally includes:</a:t>
            </a:r>
          </a:p>
          <a:p>
            <a:pPr marL="702900" lvl="2" indent="-342900">
              <a:buFont typeface="Arial" panose="020B0604020202020204" pitchFamily="34" charset="0"/>
              <a:buChar char="•"/>
            </a:pPr>
            <a:r>
              <a:rPr lang="en-US" b="1" dirty="0">
                <a:solidFill>
                  <a:schemeClr val="tx1"/>
                </a:solidFill>
              </a:rPr>
              <a:t>Title</a:t>
            </a:r>
          </a:p>
          <a:p>
            <a:pPr marL="702900" lvl="2" indent="-342900">
              <a:buFont typeface="Arial" panose="020B0604020202020204" pitchFamily="34" charset="0"/>
              <a:buChar char="•"/>
            </a:pPr>
            <a:r>
              <a:rPr lang="en-US" b="1" dirty="0">
                <a:solidFill>
                  <a:schemeClr val="tx1"/>
                </a:solidFill>
              </a:rPr>
              <a:t>Abstract</a:t>
            </a:r>
          </a:p>
          <a:p>
            <a:pPr marL="702900" lvl="2" indent="-342900">
              <a:buFont typeface="Arial" panose="020B0604020202020204" pitchFamily="34" charset="0"/>
              <a:buChar char="•"/>
            </a:pPr>
            <a:r>
              <a:rPr lang="en-US" dirty="0">
                <a:solidFill>
                  <a:schemeClr val="tx1"/>
                </a:solidFill>
              </a:rPr>
              <a:t>Drawings</a:t>
            </a:r>
          </a:p>
          <a:p>
            <a:pPr marL="702900" lvl="2" indent="-342900">
              <a:buFont typeface="Arial" panose="020B0604020202020204" pitchFamily="34" charset="0"/>
              <a:buChar char="•"/>
            </a:pPr>
            <a:r>
              <a:rPr lang="en-US" dirty="0">
                <a:solidFill>
                  <a:schemeClr val="tx1"/>
                </a:solidFill>
              </a:rPr>
              <a:t>Specification</a:t>
            </a:r>
          </a:p>
          <a:p>
            <a:pPr marL="702900" lvl="2" indent="-342900">
              <a:buFont typeface="Arial" panose="020B0604020202020204" pitchFamily="34" charset="0"/>
              <a:buChar char="•"/>
            </a:pPr>
            <a:r>
              <a:rPr lang="en-US" dirty="0">
                <a:solidFill>
                  <a:schemeClr val="tx1"/>
                </a:solidFill>
              </a:rPr>
              <a:t>Claims</a:t>
            </a:r>
          </a:p>
          <a:p>
            <a:pPr marL="702900" lvl="2" indent="-342900">
              <a:buFont typeface="Arial" panose="020B0604020202020204" pitchFamily="34" charset="0"/>
              <a:buChar char="•"/>
            </a:pPr>
            <a:endParaRPr lang="en-US" dirty="0">
              <a:solidFill>
                <a:schemeClr val="tx1"/>
              </a:solidFill>
            </a:endParaRPr>
          </a:p>
          <a:p>
            <a:pPr marL="702900" lvl="2" indent="-3429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pic>
        <p:nvPicPr>
          <p:cNvPr id="6" name="Picture 5">
            <a:extLst>
              <a:ext uri="{FF2B5EF4-FFF2-40B4-BE49-F238E27FC236}">
                <a16:creationId xmlns:a16="http://schemas.microsoft.com/office/drawing/2014/main" id="{E7001A53-D5D9-4AB3-8D7B-EFF95E3EBBB4}"/>
              </a:ext>
            </a:extLst>
          </p:cNvPr>
          <p:cNvPicPr>
            <a:picLocks noChangeAspect="1"/>
          </p:cNvPicPr>
          <p:nvPr/>
        </p:nvPicPr>
        <p:blipFill>
          <a:blip r:embed="rId2"/>
          <a:stretch>
            <a:fillRect/>
          </a:stretch>
        </p:blipFill>
        <p:spPr>
          <a:xfrm>
            <a:off x="3810000" y="1221582"/>
            <a:ext cx="2537327" cy="3337822"/>
          </a:xfrm>
          <a:prstGeom prst="rect">
            <a:avLst/>
          </a:prstGeom>
          <a:ln>
            <a:solidFill>
              <a:schemeClr val="tx1"/>
            </a:solidFill>
          </a:ln>
        </p:spPr>
      </p:pic>
      <p:sp>
        <p:nvSpPr>
          <p:cNvPr id="7" name="Rectangle 6">
            <a:extLst>
              <a:ext uri="{FF2B5EF4-FFF2-40B4-BE49-F238E27FC236}">
                <a16:creationId xmlns:a16="http://schemas.microsoft.com/office/drawing/2014/main" id="{7CA9DA62-98B7-48EA-88E7-456D74A415FE}"/>
              </a:ext>
            </a:extLst>
          </p:cNvPr>
          <p:cNvSpPr/>
          <p:nvPr/>
        </p:nvSpPr>
        <p:spPr>
          <a:xfrm>
            <a:off x="6553200" y="1200150"/>
            <a:ext cx="226695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Territorial</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3 types of patents</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A legal document</a:t>
            </a:r>
          </a:p>
        </p:txBody>
      </p:sp>
    </p:spTree>
    <p:extLst>
      <p:ext uri="{BB962C8B-B14F-4D97-AF65-F5344CB8AC3E}">
        <p14:creationId xmlns:p14="http://schemas.microsoft.com/office/powerpoint/2010/main" val="254057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0DCB-5ACF-4629-97F9-3370AC1FA614}"/>
              </a:ext>
            </a:extLst>
          </p:cNvPr>
          <p:cNvSpPr>
            <a:spLocks noGrp="1"/>
          </p:cNvSpPr>
          <p:nvPr>
            <p:ph type="title"/>
          </p:nvPr>
        </p:nvSpPr>
        <p:spPr/>
        <p:txBody>
          <a:bodyPr/>
          <a:lstStyle/>
          <a:p>
            <a:r>
              <a:rPr lang="en-US" dirty="0"/>
              <a:t>Start Small Think Big: Overview</a:t>
            </a:r>
          </a:p>
        </p:txBody>
      </p:sp>
      <p:sp>
        <p:nvSpPr>
          <p:cNvPr id="3" name="Slide Number Placeholder 2">
            <a:extLst>
              <a:ext uri="{FF2B5EF4-FFF2-40B4-BE49-F238E27FC236}">
                <a16:creationId xmlns:a16="http://schemas.microsoft.com/office/drawing/2014/main" id="{D1B9310A-7CCE-4E1F-8179-84A07842F67C}"/>
              </a:ext>
            </a:extLst>
          </p:cNvPr>
          <p:cNvSpPr>
            <a:spLocks noGrp="1"/>
          </p:cNvSpPr>
          <p:nvPr>
            <p:ph type="sldNum" sz="quarter" idx="11"/>
          </p:nvPr>
        </p:nvSpPr>
        <p:spPr/>
        <p:txBody>
          <a:bodyPr/>
          <a:lstStyle/>
          <a:p>
            <a:fld id="{B511D280-0087-4025-85DC-7A4BA4039648}" type="slidenum">
              <a:rPr lang="en-AU" smtClean="0"/>
              <a:pPr/>
              <a:t>3</a:t>
            </a:fld>
            <a:endParaRPr lang="en-AU" dirty="0"/>
          </a:p>
        </p:txBody>
      </p:sp>
      <p:sp>
        <p:nvSpPr>
          <p:cNvPr id="8" name="Content Placeholder 7">
            <a:extLst>
              <a:ext uri="{FF2B5EF4-FFF2-40B4-BE49-F238E27FC236}">
                <a16:creationId xmlns:a16="http://schemas.microsoft.com/office/drawing/2014/main" id="{ECDDA7E6-3BA1-40F2-A2FF-A262AB51DE53}"/>
              </a:ext>
            </a:extLst>
          </p:cNvPr>
          <p:cNvSpPr>
            <a:spLocks noGrp="1"/>
          </p:cNvSpPr>
          <p:nvPr>
            <p:ph sz="quarter" idx="12"/>
          </p:nvPr>
        </p:nvSpPr>
        <p:spPr/>
        <p:txBody>
          <a:bodyPr>
            <a:normAutofit fontScale="70000" lnSpcReduction="20000"/>
          </a:bodyPr>
          <a:lstStyle/>
          <a:p>
            <a:pPr marL="0" marR="0" lvl="0" indent="0" algn="l" rtl="0">
              <a:lnSpc>
                <a:spcPct val="115000"/>
              </a:lnSpc>
              <a:spcBef>
                <a:spcPts val="0"/>
              </a:spcBef>
              <a:spcAft>
                <a:spcPts val="0"/>
              </a:spcAft>
              <a:buNone/>
            </a:pPr>
            <a:r>
              <a:rPr lang="en-US" sz="4000" dirty="0">
                <a:solidFill>
                  <a:schemeClr val="tx1"/>
                </a:solidFill>
                <a:ea typeface="EB Garamond"/>
                <a:cs typeface="EB Garamond"/>
                <a:sym typeface="EB Garamond"/>
              </a:rPr>
              <a:t>Who We Are</a:t>
            </a: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Start Small Think Big believes that access to high-quality legal, financial management, and marketing services is an essential part of starting or growing a successful small business. We are a nonprofit organization and focus on pairing entrepreneurs positioned to grow their businesses with top pro bono attorneys and financial and marketing experts.</a:t>
            </a:r>
          </a:p>
          <a:p>
            <a:pPr marL="0" lvl="0" indent="0" algn="l" rtl="0">
              <a:lnSpc>
                <a:spcPct val="115000"/>
              </a:lnSpc>
              <a:spcBef>
                <a:spcPts val="1000"/>
              </a:spcBef>
              <a:spcAft>
                <a:spcPts val="0"/>
              </a:spcAft>
              <a:buClr>
                <a:schemeClr val="dk1"/>
              </a:buClr>
              <a:buSzPts val="1100"/>
              <a:buFont typeface="Arial"/>
              <a:buNone/>
            </a:pPr>
            <a:endParaRPr lang="en-US" dirty="0">
              <a:solidFill>
                <a:schemeClr val="tx1"/>
              </a:solidFill>
            </a:endParaRPr>
          </a:p>
          <a:p>
            <a:pPr marL="0" marR="0" lvl="0" indent="0" algn="l" rtl="0">
              <a:lnSpc>
                <a:spcPct val="115000"/>
              </a:lnSpc>
              <a:spcBef>
                <a:spcPts val="1000"/>
              </a:spcBef>
              <a:spcAft>
                <a:spcPts val="0"/>
              </a:spcAft>
              <a:buNone/>
            </a:pPr>
            <a:r>
              <a:rPr lang="en-US" sz="4000" dirty="0">
                <a:solidFill>
                  <a:schemeClr val="tx1"/>
                </a:solidFill>
                <a:ea typeface="EB Garamond"/>
                <a:cs typeface="EB Garamond"/>
                <a:sym typeface="EB Garamond"/>
              </a:rPr>
              <a:t>Who We Serve</a:t>
            </a:r>
          </a:p>
          <a:p>
            <a:pPr marL="0" lvl="0" indent="0" algn="l" rtl="0">
              <a:lnSpc>
                <a:spcPct val="115000"/>
              </a:lnSpc>
              <a:spcBef>
                <a:spcPts val="0"/>
              </a:spcBef>
              <a:spcAft>
                <a:spcPts val="1000"/>
              </a:spcAft>
              <a:buNone/>
            </a:pPr>
            <a:r>
              <a:rPr lang="en-US" dirty="0">
                <a:solidFill>
                  <a:schemeClr val="tx1"/>
                </a:solidFill>
              </a:rPr>
              <a:t>We work with under-resourced small business owners.</a:t>
            </a:r>
          </a:p>
          <a:p>
            <a:endParaRPr lang="en-US" dirty="0">
              <a:solidFill>
                <a:schemeClr val="tx1"/>
              </a:solidFill>
            </a:endParaRPr>
          </a:p>
        </p:txBody>
      </p:sp>
      <p:pic>
        <p:nvPicPr>
          <p:cNvPr id="12" name="Content Placeholder 11">
            <a:extLst>
              <a:ext uri="{FF2B5EF4-FFF2-40B4-BE49-F238E27FC236}">
                <a16:creationId xmlns:a16="http://schemas.microsoft.com/office/drawing/2014/main" id="{3EB59922-8792-48F6-A520-3115B907B99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54042" y="1222375"/>
            <a:ext cx="3628528" cy="3402013"/>
          </a:xfrm>
        </p:spPr>
      </p:pic>
    </p:spTree>
    <p:extLst>
      <p:ext uri="{BB962C8B-B14F-4D97-AF65-F5344CB8AC3E}">
        <p14:creationId xmlns:p14="http://schemas.microsoft.com/office/powerpoint/2010/main" val="331125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30</a:t>
            </a:fld>
            <a:endParaRPr lang="en-AU" dirty="0"/>
          </a:p>
        </p:txBody>
      </p:sp>
      <p:sp>
        <p:nvSpPr>
          <p:cNvPr id="4" name="Content Placeholder 3">
            <a:extLst>
              <a:ext uri="{FF2B5EF4-FFF2-40B4-BE49-F238E27FC236}">
                <a16:creationId xmlns:a16="http://schemas.microsoft.com/office/drawing/2014/main" id="{9D6FA26C-5389-4CAD-8681-44250DE50C6A}"/>
              </a:ext>
            </a:extLst>
          </p:cNvPr>
          <p:cNvSpPr>
            <a:spLocks noGrp="1"/>
          </p:cNvSpPr>
          <p:nvPr>
            <p:ph sz="quarter" idx="12"/>
          </p:nvPr>
        </p:nvSpPr>
        <p:spPr>
          <a:xfrm>
            <a:off x="323850" y="1221582"/>
            <a:ext cx="4933950" cy="3402806"/>
          </a:xfrm>
        </p:spPr>
        <p:txBody>
          <a:bodyPr/>
          <a:lstStyle/>
          <a:p>
            <a:pPr marL="342900" indent="-342900">
              <a:buFont typeface="Arial" panose="020B0604020202020204" pitchFamily="34" charset="0"/>
              <a:buChar char="•"/>
            </a:pPr>
            <a:r>
              <a:rPr lang="en-US" dirty="0">
                <a:solidFill>
                  <a:schemeClr val="tx1"/>
                </a:solidFill>
              </a:rPr>
              <a:t>Patent generally includes:</a:t>
            </a:r>
          </a:p>
          <a:p>
            <a:pPr marL="702900" lvl="2" indent="-342900">
              <a:buFont typeface="Arial" panose="020B0604020202020204" pitchFamily="34" charset="0"/>
              <a:buChar char="•"/>
            </a:pPr>
            <a:r>
              <a:rPr lang="en-US" dirty="0">
                <a:solidFill>
                  <a:schemeClr val="tx1"/>
                </a:solidFill>
              </a:rPr>
              <a:t>Title</a:t>
            </a:r>
          </a:p>
          <a:p>
            <a:pPr marL="702900" lvl="2" indent="-342900">
              <a:buFont typeface="Arial" panose="020B0604020202020204" pitchFamily="34" charset="0"/>
              <a:buChar char="•"/>
            </a:pPr>
            <a:r>
              <a:rPr lang="en-US" dirty="0">
                <a:solidFill>
                  <a:schemeClr val="tx1"/>
                </a:solidFill>
              </a:rPr>
              <a:t>Abstract</a:t>
            </a:r>
          </a:p>
          <a:p>
            <a:pPr marL="702900" lvl="2" indent="-342900">
              <a:buFont typeface="Arial" panose="020B0604020202020204" pitchFamily="34" charset="0"/>
              <a:buChar char="•"/>
            </a:pPr>
            <a:r>
              <a:rPr lang="en-US" b="1" dirty="0">
                <a:solidFill>
                  <a:schemeClr val="tx1"/>
                </a:solidFill>
              </a:rPr>
              <a:t>Drawings</a:t>
            </a:r>
          </a:p>
          <a:p>
            <a:pPr marL="702900" lvl="2" indent="-342900">
              <a:buFont typeface="Arial" panose="020B0604020202020204" pitchFamily="34" charset="0"/>
              <a:buChar char="•"/>
            </a:pPr>
            <a:r>
              <a:rPr lang="en-US" dirty="0">
                <a:solidFill>
                  <a:schemeClr val="tx1"/>
                </a:solidFill>
              </a:rPr>
              <a:t>Specification</a:t>
            </a:r>
          </a:p>
          <a:p>
            <a:pPr marL="702900" lvl="2" indent="-342900">
              <a:buFont typeface="Arial" panose="020B0604020202020204" pitchFamily="34" charset="0"/>
              <a:buChar char="•"/>
            </a:pPr>
            <a:r>
              <a:rPr lang="en-US" dirty="0">
                <a:solidFill>
                  <a:schemeClr val="tx1"/>
                </a:solidFill>
              </a:rPr>
              <a:t>Claims</a:t>
            </a:r>
          </a:p>
          <a:p>
            <a:pPr marL="702900" lvl="2" indent="-342900">
              <a:buFont typeface="Arial" panose="020B0604020202020204" pitchFamily="34" charset="0"/>
              <a:buChar char="•"/>
            </a:pPr>
            <a:endParaRPr lang="en-US" dirty="0">
              <a:solidFill>
                <a:schemeClr val="tx1"/>
              </a:solidFill>
            </a:endParaRPr>
          </a:p>
          <a:p>
            <a:pPr marL="702900" lvl="2" indent="-3429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pic>
        <p:nvPicPr>
          <p:cNvPr id="9" name="Picture 8">
            <a:extLst>
              <a:ext uri="{FF2B5EF4-FFF2-40B4-BE49-F238E27FC236}">
                <a16:creationId xmlns:a16="http://schemas.microsoft.com/office/drawing/2014/main" id="{B767D0AC-9DE4-4808-B25F-65104BF18ED9}"/>
              </a:ext>
            </a:extLst>
          </p:cNvPr>
          <p:cNvPicPr>
            <a:picLocks noChangeAspect="1"/>
          </p:cNvPicPr>
          <p:nvPr/>
        </p:nvPicPr>
        <p:blipFill>
          <a:blip r:embed="rId2"/>
          <a:stretch>
            <a:fillRect/>
          </a:stretch>
        </p:blipFill>
        <p:spPr>
          <a:xfrm>
            <a:off x="5257800" y="259556"/>
            <a:ext cx="2887338" cy="4624388"/>
          </a:xfrm>
          <a:prstGeom prst="rect">
            <a:avLst/>
          </a:prstGeom>
          <a:ln>
            <a:solidFill>
              <a:schemeClr val="tx1"/>
            </a:solidFill>
          </a:ln>
        </p:spPr>
      </p:pic>
    </p:spTree>
    <p:extLst>
      <p:ext uri="{BB962C8B-B14F-4D97-AF65-F5344CB8AC3E}">
        <p14:creationId xmlns:p14="http://schemas.microsoft.com/office/powerpoint/2010/main" val="4161657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31</a:t>
            </a:fld>
            <a:endParaRPr lang="en-AU" dirty="0"/>
          </a:p>
        </p:txBody>
      </p:sp>
      <p:sp>
        <p:nvSpPr>
          <p:cNvPr id="4" name="Content Placeholder 3">
            <a:extLst>
              <a:ext uri="{FF2B5EF4-FFF2-40B4-BE49-F238E27FC236}">
                <a16:creationId xmlns:a16="http://schemas.microsoft.com/office/drawing/2014/main" id="{9D6FA26C-5389-4CAD-8681-44250DE50C6A}"/>
              </a:ext>
            </a:extLst>
          </p:cNvPr>
          <p:cNvSpPr>
            <a:spLocks noGrp="1"/>
          </p:cNvSpPr>
          <p:nvPr>
            <p:ph sz="quarter" idx="12"/>
          </p:nvPr>
        </p:nvSpPr>
        <p:spPr>
          <a:xfrm>
            <a:off x="323850" y="1221582"/>
            <a:ext cx="4933950" cy="3402806"/>
          </a:xfrm>
        </p:spPr>
        <p:txBody>
          <a:bodyPr/>
          <a:lstStyle/>
          <a:p>
            <a:pPr marL="342900" indent="-342900">
              <a:buFont typeface="Arial" panose="020B0604020202020204" pitchFamily="34" charset="0"/>
              <a:buChar char="•"/>
            </a:pPr>
            <a:r>
              <a:rPr lang="en-US" dirty="0">
                <a:solidFill>
                  <a:schemeClr val="tx1"/>
                </a:solidFill>
              </a:rPr>
              <a:t>Patent generally includes:</a:t>
            </a:r>
          </a:p>
          <a:p>
            <a:pPr marL="702900" lvl="2" indent="-342900">
              <a:buFont typeface="Arial" panose="020B0604020202020204" pitchFamily="34" charset="0"/>
              <a:buChar char="•"/>
            </a:pPr>
            <a:r>
              <a:rPr lang="en-US" dirty="0">
                <a:solidFill>
                  <a:schemeClr val="tx1"/>
                </a:solidFill>
              </a:rPr>
              <a:t>Title</a:t>
            </a:r>
          </a:p>
          <a:p>
            <a:pPr marL="702900" lvl="2" indent="-342900">
              <a:buFont typeface="Arial" panose="020B0604020202020204" pitchFamily="34" charset="0"/>
              <a:buChar char="•"/>
            </a:pPr>
            <a:r>
              <a:rPr lang="en-US" dirty="0">
                <a:solidFill>
                  <a:schemeClr val="tx1"/>
                </a:solidFill>
              </a:rPr>
              <a:t>Abstract</a:t>
            </a:r>
          </a:p>
          <a:p>
            <a:pPr marL="702900" lvl="2" indent="-342900">
              <a:buFont typeface="Arial" panose="020B0604020202020204" pitchFamily="34" charset="0"/>
              <a:buChar char="•"/>
            </a:pPr>
            <a:r>
              <a:rPr lang="en-US" dirty="0">
                <a:solidFill>
                  <a:schemeClr val="tx1"/>
                </a:solidFill>
              </a:rPr>
              <a:t>Drawings</a:t>
            </a:r>
          </a:p>
          <a:p>
            <a:pPr marL="702900" lvl="2" indent="-342900">
              <a:buFont typeface="Arial" panose="020B0604020202020204" pitchFamily="34" charset="0"/>
              <a:buChar char="•"/>
            </a:pPr>
            <a:r>
              <a:rPr lang="en-US" b="1" dirty="0">
                <a:solidFill>
                  <a:schemeClr val="tx1"/>
                </a:solidFill>
              </a:rPr>
              <a:t>Specification</a:t>
            </a:r>
          </a:p>
          <a:p>
            <a:pPr marL="702900" lvl="2" indent="-342900">
              <a:buFont typeface="Arial" panose="020B0604020202020204" pitchFamily="34" charset="0"/>
              <a:buChar char="•"/>
            </a:pPr>
            <a:r>
              <a:rPr lang="en-US" dirty="0">
                <a:solidFill>
                  <a:schemeClr val="tx1"/>
                </a:solidFill>
              </a:rPr>
              <a:t>Claims</a:t>
            </a:r>
          </a:p>
          <a:p>
            <a:pPr marL="702900" lvl="2" indent="-342900">
              <a:buFont typeface="Arial" panose="020B0604020202020204" pitchFamily="34" charset="0"/>
              <a:buChar char="•"/>
            </a:pPr>
            <a:endParaRPr lang="en-US" dirty="0">
              <a:solidFill>
                <a:schemeClr val="tx1"/>
              </a:solidFill>
            </a:endParaRPr>
          </a:p>
          <a:p>
            <a:pPr marL="702900" lvl="2" indent="-3429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pic>
        <p:nvPicPr>
          <p:cNvPr id="6" name="Picture 5">
            <a:extLst>
              <a:ext uri="{FF2B5EF4-FFF2-40B4-BE49-F238E27FC236}">
                <a16:creationId xmlns:a16="http://schemas.microsoft.com/office/drawing/2014/main" id="{D430050F-6061-47F8-B85A-6708DC15205B}"/>
              </a:ext>
            </a:extLst>
          </p:cNvPr>
          <p:cNvPicPr>
            <a:picLocks noChangeAspect="1"/>
          </p:cNvPicPr>
          <p:nvPr/>
        </p:nvPicPr>
        <p:blipFill>
          <a:blip r:embed="rId2"/>
          <a:stretch>
            <a:fillRect/>
          </a:stretch>
        </p:blipFill>
        <p:spPr>
          <a:xfrm>
            <a:off x="5105400" y="221251"/>
            <a:ext cx="3211633" cy="4740133"/>
          </a:xfrm>
          <a:prstGeom prst="rect">
            <a:avLst/>
          </a:prstGeom>
          <a:ln>
            <a:solidFill>
              <a:schemeClr val="tx1"/>
            </a:solidFill>
          </a:ln>
        </p:spPr>
      </p:pic>
    </p:spTree>
    <p:extLst>
      <p:ext uri="{BB962C8B-B14F-4D97-AF65-F5344CB8AC3E}">
        <p14:creationId xmlns:p14="http://schemas.microsoft.com/office/powerpoint/2010/main" val="363116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32</a:t>
            </a:fld>
            <a:endParaRPr lang="en-AU" dirty="0"/>
          </a:p>
        </p:txBody>
      </p:sp>
      <p:sp>
        <p:nvSpPr>
          <p:cNvPr id="4" name="Content Placeholder 3">
            <a:extLst>
              <a:ext uri="{FF2B5EF4-FFF2-40B4-BE49-F238E27FC236}">
                <a16:creationId xmlns:a16="http://schemas.microsoft.com/office/drawing/2014/main" id="{9D6FA26C-5389-4CAD-8681-44250DE50C6A}"/>
              </a:ext>
            </a:extLst>
          </p:cNvPr>
          <p:cNvSpPr>
            <a:spLocks noGrp="1"/>
          </p:cNvSpPr>
          <p:nvPr>
            <p:ph sz="quarter" idx="12"/>
          </p:nvPr>
        </p:nvSpPr>
        <p:spPr>
          <a:xfrm>
            <a:off x="323850" y="1221582"/>
            <a:ext cx="4933950" cy="3402806"/>
          </a:xfrm>
        </p:spPr>
        <p:txBody>
          <a:bodyPr/>
          <a:lstStyle/>
          <a:p>
            <a:pPr marL="342900" indent="-342900">
              <a:buFont typeface="Arial" panose="020B0604020202020204" pitchFamily="34" charset="0"/>
              <a:buChar char="•"/>
            </a:pPr>
            <a:r>
              <a:rPr lang="en-US" dirty="0">
                <a:solidFill>
                  <a:schemeClr val="tx1"/>
                </a:solidFill>
              </a:rPr>
              <a:t>Patent generally includes:</a:t>
            </a:r>
          </a:p>
          <a:p>
            <a:pPr marL="702900" lvl="2" indent="-342900">
              <a:buFont typeface="Arial" panose="020B0604020202020204" pitchFamily="34" charset="0"/>
              <a:buChar char="•"/>
            </a:pPr>
            <a:r>
              <a:rPr lang="en-US" dirty="0">
                <a:solidFill>
                  <a:schemeClr val="tx1"/>
                </a:solidFill>
              </a:rPr>
              <a:t>Title</a:t>
            </a:r>
          </a:p>
          <a:p>
            <a:pPr marL="702900" lvl="2" indent="-342900">
              <a:buFont typeface="Arial" panose="020B0604020202020204" pitchFamily="34" charset="0"/>
              <a:buChar char="•"/>
            </a:pPr>
            <a:r>
              <a:rPr lang="en-US" dirty="0">
                <a:solidFill>
                  <a:schemeClr val="tx1"/>
                </a:solidFill>
              </a:rPr>
              <a:t>Abstract</a:t>
            </a:r>
          </a:p>
          <a:p>
            <a:pPr marL="702900" lvl="2" indent="-342900">
              <a:buFont typeface="Arial" panose="020B0604020202020204" pitchFamily="34" charset="0"/>
              <a:buChar char="•"/>
            </a:pPr>
            <a:r>
              <a:rPr lang="en-US" dirty="0">
                <a:solidFill>
                  <a:schemeClr val="tx1"/>
                </a:solidFill>
              </a:rPr>
              <a:t>Drawings</a:t>
            </a:r>
          </a:p>
          <a:p>
            <a:pPr marL="702900" lvl="2" indent="-342900">
              <a:buFont typeface="Arial" panose="020B0604020202020204" pitchFamily="34" charset="0"/>
              <a:buChar char="•"/>
            </a:pPr>
            <a:r>
              <a:rPr lang="en-US" dirty="0">
                <a:solidFill>
                  <a:schemeClr val="tx1"/>
                </a:solidFill>
              </a:rPr>
              <a:t>Specification</a:t>
            </a:r>
          </a:p>
          <a:p>
            <a:pPr marL="702900" lvl="2" indent="-342900">
              <a:buFont typeface="Arial" panose="020B0604020202020204" pitchFamily="34" charset="0"/>
              <a:buChar char="•"/>
            </a:pPr>
            <a:r>
              <a:rPr lang="en-US" b="1" dirty="0">
                <a:solidFill>
                  <a:schemeClr val="tx1"/>
                </a:solidFill>
              </a:rPr>
              <a:t>Claims</a:t>
            </a:r>
          </a:p>
          <a:p>
            <a:pPr marL="702900" lvl="2" indent="-342900">
              <a:buFont typeface="Arial" panose="020B0604020202020204" pitchFamily="34" charset="0"/>
              <a:buChar char="•"/>
            </a:pPr>
            <a:endParaRPr lang="en-US" dirty="0">
              <a:solidFill>
                <a:schemeClr val="tx1"/>
              </a:solidFill>
            </a:endParaRPr>
          </a:p>
          <a:p>
            <a:pPr marL="702900" lvl="2" indent="-3429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pic>
        <p:nvPicPr>
          <p:cNvPr id="7" name="Picture 6">
            <a:extLst>
              <a:ext uri="{FF2B5EF4-FFF2-40B4-BE49-F238E27FC236}">
                <a16:creationId xmlns:a16="http://schemas.microsoft.com/office/drawing/2014/main" id="{C2E1E0A4-5F83-44BD-9027-B86B90E81278}"/>
              </a:ext>
            </a:extLst>
          </p:cNvPr>
          <p:cNvPicPr>
            <a:picLocks noChangeAspect="1"/>
          </p:cNvPicPr>
          <p:nvPr/>
        </p:nvPicPr>
        <p:blipFill>
          <a:blip r:embed="rId2"/>
          <a:stretch>
            <a:fillRect/>
          </a:stretch>
        </p:blipFill>
        <p:spPr>
          <a:xfrm>
            <a:off x="5029200" y="274764"/>
            <a:ext cx="3197848" cy="4750594"/>
          </a:xfrm>
          <a:prstGeom prst="rect">
            <a:avLst/>
          </a:prstGeom>
          <a:ln>
            <a:solidFill>
              <a:schemeClr val="tx1"/>
            </a:solidFill>
          </a:ln>
        </p:spPr>
      </p:pic>
    </p:spTree>
    <p:extLst>
      <p:ext uri="{BB962C8B-B14F-4D97-AF65-F5344CB8AC3E}">
        <p14:creationId xmlns:p14="http://schemas.microsoft.com/office/powerpoint/2010/main" val="3772638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33</a:t>
            </a:fld>
            <a:endParaRPr lang="en-AU" dirty="0"/>
          </a:p>
        </p:txBody>
      </p:sp>
      <p:sp>
        <p:nvSpPr>
          <p:cNvPr id="4" name="Content Placeholder 3">
            <a:extLst>
              <a:ext uri="{FF2B5EF4-FFF2-40B4-BE49-F238E27FC236}">
                <a16:creationId xmlns:a16="http://schemas.microsoft.com/office/drawing/2014/main" id="{9D6FA26C-5389-4CAD-8681-44250DE50C6A}"/>
              </a:ext>
            </a:extLst>
          </p:cNvPr>
          <p:cNvSpPr>
            <a:spLocks noGrp="1"/>
          </p:cNvSpPr>
          <p:nvPr>
            <p:ph sz="quarter" idx="12"/>
          </p:nvPr>
        </p:nvSpPr>
        <p:spPr>
          <a:xfrm>
            <a:off x="323850" y="1221582"/>
            <a:ext cx="6076950" cy="3402806"/>
          </a:xfrm>
        </p:spPr>
        <p:txBody>
          <a:bodyPr>
            <a:normAutofit/>
          </a:bodyPr>
          <a:lstStyle/>
          <a:p>
            <a:r>
              <a:rPr lang="en-US" sz="1800" dirty="0">
                <a:solidFill>
                  <a:schemeClr val="tx1"/>
                </a:solidFill>
              </a:rPr>
              <a:t>Claim:</a:t>
            </a:r>
          </a:p>
          <a:p>
            <a:pPr marL="457200" indent="-457200">
              <a:buAutoNum type="arabicPeriod"/>
            </a:pPr>
            <a:r>
              <a:rPr lang="en-US" sz="1800" dirty="0">
                <a:solidFill>
                  <a:schemeClr val="tx1"/>
                </a:solidFill>
              </a:rPr>
              <a:t>A toy squirt gun for shooting a continuous stream of water, comprising:</a:t>
            </a:r>
          </a:p>
          <a:p>
            <a:r>
              <a:rPr lang="en-US" sz="1800" dirty="0">
                <a:solidFill>
                  <a:schemeClr val="tx1"/>
                </a:solidFill>
              </a:rPr>
              <a:t>      (a) a structure means for containing water and air under high internal pressure, said structure means being configured to facilitate partially filling with water leaving an internal volume for compressed air, a water fill port means, a pressurization pump means, a trigger means, a flow control valve means, a battery-powered oscillator circuit means, a flow actuated sound generator means and a nozzle means…</a:t>
            </a:r>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sp>
        <p:nvSpPr>
          <p:cNvPr id="6" name="Rectangle 5">
            <a:extLst>
              <a:ext uri="{FF2B5EF4-FFF2-40B4-BE49-F238E27FC236}">
                <a16:creationId xmlns:a16="http://schemas.microsoft.com/office/drawing/2014/main" id="{AACD64DE-2B1E-4D97-827A-6F8385C0ABA5}"/>
              </a:ext>
            </a:extLst>
          </p:cNvPr>
          <p:cNvSpPr/>
          <p:nvPr/>
        </p:nvSpPr>
        <p:spPr>
          <a:xfrm>
            <a:off x="6553200" y="1200150"/>
            <a:ext cx="2266950" cy="36576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rgbClr val="C00000"/>
                </a:solidFill>
              </a:rPr>
              <a:t>Right to Exclude</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r>
              <a:rPr lang="en-US" sz="1600" baseline="0" dirty="0">
                <a:solidFill>
                  <a:srgbClr val="C00000"/>
                </a:solidFill>
              </a:rPr>
              <a:t>Patent protects an invention, not an idea</a:t>
            </a:r>
            <a:endParaRPr lang="en-US" sz="1600" dirty="0">
              <a:solidFill>
                <a:srgbClr val="C00000"/>
              </a:solidFill>
            </a:endParaRP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Territorial</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3 types of patents</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dirty="0">
                <a:solidFill>
                  <a:srgbClr val="C00000"/>
                </a:solidFill>
              </a:rPr>
              <a:t>A legal document</a:t>
            </a:r>
          </a:p>
          <a:p>
            <a:pPr marL="285750" indent="-285750">
              <a:buFont typeface="Arial" panose="020B0604020202020204" pitchFamily="34" charset="0"/>
              <a:buChar char="•"/>
            </a:pPr>
            <a:endParaRPr lang="en-US" sz="1600" baseline="0" dirty="0">
              <a:solidFill>
                <a:srgbClr val="C00000"/>
              </a:solidFill>
            </a:endParaRPr>
          </a:p>
          <a:p>
            <a:pPr marL="285750" indent="-285750">
              <a:buFont typeface="Arial" panose="020B0604020202020204" pitchFamily="34" charset="0"/>
              <a:buChar char="•"/>
            </a:pPr>
            <a:r>
              <a:rPr lang="en-US" sz="1600" b="1" dirty="0">
                <a:solidFill>
                  <a:srgbClr val="C00000"/>
                </a:solidFill>
              </a:rPr>
              <a:t>Name of the game is in the claim</a:t>
            </a:r>
            <a:endParaRPr lang="en-US" sz="1600" b="1" baseline="0" dirty="0">
              <a:solidFill>
                <a:srgbClr val="C00000"/>
              </a:solidFill>
            </a:endParaRPr>
          </a:p>
        </p:txBody>
      </p:sp>
    </p:spTree>
    <p:extLst>
      <p:ext uri="{BB962C8B-B14F-4D97-AF65-F5344CB8AC3E}">
        <p14:creationId xmlns:p14="http://schemas.microsoft.com/office/powerpoint/2010/main" val="201607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34</a:t>
            </a:fld>
            <a:endParaRPr lang="en-AU" dirty="0"/>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pic>
        <p:nvPicPr>
          <p:cNvPr id="6" name="Picture 5">
            <a:extLst>
              <a:ext uri="{FF2B5EF4-FFF2-40B4-BE49-F238E27FC236}">
                <a16:creationId xmlns:a16="http://schemas.microsoft.com/office/drawing/2014/main" id="{11014A7C-22E4-4BDC-A904-FCF6A31D0A93}"/>
              </a:ext>
            </a:extLst>
          </p:cNvPr>
          <p:cNvPicPr>
            <a:picLocks noChangeAspect="1"/>
          </p:cNvPicPr>
          <p:nvPr/>
        </p:nvPicPr>
        <p:blipFill>
          <a:blip r:embed="rId2"/>
          <a:stretch>
            <a:fillRect/>
          </a:stretch>
        </p:blipFill>
        <p:spPr>
          <a:xfrm>
            <a:off x="323850" y="1373213"/>
            <a:ext cx="2466321" cy="3244415"/>
          </a:xfrm>
          <a:prstGeom prst="rect">
            <a:avLst/>
          </a:prstGeom>
          <a:ln>
            <a:solidFill>
              <a:schemeClr val="tx1"/>
            </a:solidFill>
          </a:ln>
        </p:spPr>
      </p:pic>
      <p:pic>
        <p:nvPicPr>
          <p:cNvPr id="7" name="Picture 6">
            <a:extLst>
              <a:ext uri="{FF2B5EF4-FFF2-40B4-BE49-F238E27FC236}">
                <a16:creationId xmlns:a16="http://schemas.microsoft.com/office/drawing/2014/main" id="{A03E28B0-17EE-4850-89C2-A79EF6F93C66}"/>
              </a:ext>
            </a:extLst>
          </p:cNvPr>
          <p:cNvPicPr>
            <a:picLocks noChangeAspect="1"/>
          </p:cNvPicPr>
          <p:nvPr/>
        </p:nvPicPr>
        <p:blipFill>
          <a:blip r:embed="rId3"/>
          <a:stretch>
            <a:fillRect/>
          </a:stretch>
        </p:blipFill>
        <p:spPr>
          <a:xfrm>
            <a:off x="2627348" y="1368067"/>
            <a:ext cx="2033156" cy="3256322"/>
          </a:xfrm>
          <a:prstGeom prst="rect">
            <a:avLst/>
          </a:prstGeom>
          <a:ln>
            <a:solidFill>
              <a:schemeClr val="tx1"/>
            </a:solidFill>
          </a:ln>
        </p:spPr>
      </p:pic>
      <p:pic>
        <p:nvPicPr>
          <p:cNvPr id="8" name="Picture 7">
            <a:extLst>
              <a:ext uri="{FF2B5EF4-FFF2-40B4-BE49-F238E27FC236}">
                <a16:creationId xmlns:a16="http://schemas.microsoft.com/office/drawing/2014/main" id="{487DFF6F-7A69-4B21-B330-05029C82D362}"/>
              </a:ext>
            </a:extLst>
          </p:cNvPr>
          <p:cNvPicPr>
            <a:picLocks noChangeAspect="1"/>
          </p:cNvPicPr>
          <p:nvPr/>
        </p:nvPicPr>
        <p:blipFill>
          <a:blip r:embed="rId4"/>
          <a:stretch>
            <a:fillRect/>
          </a:stretch>
        </p:blipFill>
        <p:spPr>
          <a:xfrm>
            <a:off x="4546843" y="1373214"/>
            <a:ext cx="2202804" cy="3251176"/>
          </a:xfrm>
          <a:prstGeom prst="rect">
            <a:avLst/>
          </a:prstGeom>
          <a:ln>
            <a:solidFill>
              <a:schemeClr val="tx1"/>
            </a:solidFill>
          </a:ln>
        </p:spPr>
      </p:pic>
      <p:pic>
        <p:nvPicPr>
          <p:cNvPr id="9" name="Picture 8">
            <a:extLst>
              <a:ext uri="{FF2B5EF4-FFF2-40B4-BE49-F238E27FC236}">
                <a16:creationId xmlns:a16="http://schemas.microsoft.com/office/drawing/2014/main" id="{985A9148-30BF-4900-B972-B666AE8559A0}"/>
              </a:ext>
            </a:extLst>
          </p:cNvPr>
          <p:cNvPicPr>
            <a:picLocks noChangeAspect="1"/>
          </p:cNvPicPr>
          <p:nvPr/>
        </p:nvPicPr>
        <p:blipFill>
          <a:blip r:embed="rId5"/>
          <a:stretch>
            <a:fillRect/>
          </a:stretch>
        </p:blipFill>
        <p:spPr>
          <a:xfrm>
            <a:off x="6630114" y="1373214"/>
            <a:ext cx="2188520" cy="3251176"/>
          </a:xfrm>
          <a:prstGeom prst="rect">
            <a:avLst/>
          </a:prstGeom>
          <a:ln>
            <a:solidFill>
              <a:schemeClr val="tx1"/>
            </a:solidFill>
          </a:ln>
        </p:spPr>
      </p:pic>
    </p:spTree>
    <p:extLst>
      <p:ext uri="{BB962C8B-B14F-4D97-AF65-F5344CB8AC3E}">
        <p14:creationId xmlns:p14="http://schemas.microsoft.com/office/powerpoint/2010/main" val="1438704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FF-A271-4748-87B2-C111B424C89B}"/>
              </a:ext>
            </a:extLst>
          </p:cNvPr>
          <p:cNvSpPr>
            <a:spLocks noGrp="1"/>
          </p:cNvSpPr>
          <p:nvPr>
            <p:ph type="title"/>
          </p:nvPr>
        </p:nvSpPr>
        <p:spPr/>
        <p:txBody>
          <a:bodyPr/>
          <a:lstStyle/>
          <a:p>
            <a:r>
              <a:rPr lang="en-US" dirty="0"/>
              <a:t>What is a patent?</a:t>
            </a:r>
          </a:p>
        </p:txBody>
      </p:sp>
      <p:sp>
        <p:nvSpPr>
          <p:cNvPr id="3" name="Slide Number Placeholder 2">
            <a:extLst>
              <a:ext uri="{FF2B5EF4-FFF2-40B4-BE49-F238E27FC236}">
                <a16:creationId xmlns:a16="http://schemas.microsoft.com/office/drawing/2014/main" id="{2FD6CFF5-657A-4C2A-8180-B91B1A0B04AA}"/>
              </a:ext>
            </a:extLst>
          </p:cNvPr>
          <p:cNvSpPr>
            <a:spLocks noGrp="1"/>
          </p:cNvSpPr>
          <p:nvPr>
            <p:ph type="sldNum" sz="quarter" idx="11"/>
          </p:nvPr>
        </p:nvSpPr>
        <p:spPr/>
        <p:txBody>
          <a:bodyPr/>
          <a:lstStyle/>
          <a:p>
            <a:fld id="{B511D280-0087-4025-85DC-7A4BA4039648}" type="slidenum">
              <a:rPr lang="en-AU" smtClean="0"/>
              <a:pPr/>
              <a:t>35</a:t>
            </a:fld>
            <a:endParaRPr lang="en-AU" dirty="0"/>
          </a:p>
        </p:txBody>
      </p:sp>
      <p:sp>
        <p:nvSpPr>
          <p:cNvPr id="5" name="Text Placeholder 4">
            <a:extLst>
              <a:ext uri="{FF2B5EF4-FFF2-40B4-BE49-F238E27FC236}">
                <a16:creationId xmlns:a16="http://schemas.microsoft.com/office/drawing/2014/main" id="{694D7040-3212-4A6C-8FCE-8432EAF67B9B}"/>
              </a:ext>
            </a:extLst>
          </p:cNvPr>
          <p:cNvSpPr>
            <a:spLocks noGrp="1"/>
          </p:cNvSpPr>
          <p:nvPr>
            <p:ph type="body" sz="quarter" idx="13"/>
          </p:nvPr>
        </p:nvSpPr>
        <p:spPr/>
        <p:txBody>
          <a:bodyPr>
            <a:normAutofit fontScale="85000" lnSpcReduction="20000"/>
          </a:bodyPr>
          <a:lstStyle/>
          <a:p>
            <a:r>
              <a:rPr lang="en-US" dirty="0"/>
              <a:t>2. Patent Basics</a:t>
            </a:r>
          </a:p>
        </p:txBody>
      </p:sp>
      <p:sp>
        <p:nvSpPr>
          <p:cNvPr id="10" name="Rectangle 9">
            <a:extLst>
              <a:ext uri="{FF2B5EF4-FFF2-40B4-BE49-F238E27FC236}">
                <a16:creationId xmlns:a16="http://schemas.microsoft.com/office/drawing/2014/main" id="{60B741B7-9BB1-4F9E-9413-4547FBC09CB6}"/>
              </a:ext>
            </a:extLst>
          </p:cNvPr>
          <p:cNvSpPr/>
          <p:nvPr/>
        </p:nvSpPr>
        <p:spPr>
          <a:xfrm>
            <a:off x="323850" y="1200150"/>
            <a:ext cx="8496300" cy="33909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85750" indent="-285750">
              <a:buFont typeface="Arial" panose="020B0604020202020204" pitchFamily="34" charset="0"/>
              <a:buChar char="•"/>
            </a:pPr>
            <a:r>
              <a:rPr lang="en-US" sz="1600" baseline="0" dirty="0">
                <a:solidFill>
                  <a:schemeClr val="tx1"/>
                </a:solidFill>
              </a:rPr>
              <a:t>Right to Exclude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baseline="0" dirty="0">
                <a:solidFill>
                  <a:schemeClr val="tx1"/>
                </a:solidFill>
              </a:rPr>
              <a:t>Patent protects an </a:t>
            </a:r>
            <a:r>
              <a:rPr lang="en-US" sz="1600" u="sng" baseline="0" dirty="0">
                <a:solidFill>
                  <a:schemeClr val="tx1"/>
                </a:solidFill>
              </a:rPr>
              <a:t>invention</a:t>
            </a:r>
            <a:r>
              <a:rPr lang="en-US" sz="1600" baseline="0" dirty="0">
                <a:solidFill>
                  <a:schemeClr val="tx1"/>
                </a:solidFill>
              </a:rPr>
              <a:t>, not an idea</a:t>
            </a:r>
            <a:endParaRPr lang="en-US" sz="1600" dirty="0">
              <a:solidFill>
                <a:schemeClr val="tx1"/>
              </a:solidFill>
            </a:endParaRPr>
          </a:p>
          <a:p>
            <a:pPr marL="285750" indent="-285750">
              <a:buFont typeface="Arial" panose="020B0604020202020204" pitchFamily="34" charset="0"/>
              <a:buChar char="•"/>
            </a:pPr>
            <a:endParaRPr lang="en-US" sz="1600" baseline="0" dirty="0">
              <a:solidFill>
                <a:schemeClr val="tx1"/>
              </a:solidFill>
            </a:endParaRPr>
          </a:p>
          <a:p>
            <a:pPr marL="285750" indent="-285750">
              <a:buFont typeface="Arial" panose="020B0604020202020204" pitchFamily="34" charset="0"/>
              <a:buChar char="•"/>
            </a:pPr>
            <a:r>
              <a:rPr lang="en-US" sz="1600" dirty="0">
                <a:solidFill>
                  <a:schemeClr val="tx1"/>
                </a:solidFill>
              </a:rPr>
              <a:t>Territorial</a:t>
            </a:r>
          </a:p>
          <a:p>
            <a:pPr marL="285750" indent="-285750">
              <a:buFont typeface="Arial" panose="020B0604020202020204" pitchFamily="34" charset="0"/>
              <a:buChar char="•"/>
            </a:pPr>
            <a:endParaRPr lang="en-US" sz="1600" baseline="0" dirty="0">
              <a:solidFill>
                <a:schemeClr val="tx1"/>
              </a:solidFill>
            </a:endParaRPr>
          </a:p>
          <a:p>
            <a:pPr marL="285750" indent="-285750">
              <a:buFont typeface="Arial" panose="020B0604020202020204" pitchFamily="34" charset="0"/>
              <a:buChar char="•"/>
            </a:pPr>
            <a:r>
              <a:rPr lang="en-US" sz="1600" dirty="0">
                <a:solidFill>
                  <a:schemeClr val="tx1"/>
                </a:solidFill>
              </a:rPr>
              <a:t>3 types of patents</a:t>
            </a:r>
          </a:p>
          <a:p>
            <a:pPr marL="285750" indent="-285750">
              <a:buFont typeface="Arial" panose="020B0604020202020204" pitchFamily="34" charset="0"/>
              <a:buChar char="•"/>
            </a:pPr>
            <a:endParaRPr lang="en-US" sz="1600" baseline="0" dirty="0">
              <a:solidFill>
                <a:schemeClr val="tx1"/>
              </a:solidFill>
            </a:endParaRPr>
          </a:p>
          <a:p>
            <a:pPr marL="285750" indent="-285750">
              <a:buFont typeface="Arial" panose="020B0604020202020204" pitchFamily="34" charset="0"/>
              <a:buChar char="•"/>
            </a:pPr>
            <a:r>
              <a:rPr lang="en-US" sz="1600" dirty="0">
                <a:solidFill>
                  <a:schemeClr val="tx1"/>
                </a:solidFill>
              </a:rPr>
              <a:t>A legal document</a:t>
            </a:r>
          </a:p>
          <a:p>
            <a:pPr marL="285750" indent="-285750">
              <a:buFont typeface="Arial" panose="020B0604020202020204" pitchFamily="34" charset="0"/>
              <a:buChar char="•"/>
            </a:pPr>
            <a:endParaRPr lang="en-US" sz="1600" baseline="0" dirty="0">
              <a:solidFill>
                <a:schemeClr val="tx1"/>
              </a:solidFill>
            </a:endParaRPr>
          </a:p>
          <a:p>
            <a:pPr marL="285750" indent="-285750">
              <a:buFont typeface="Arial" panose="020B0604020202020204" pitchFamily="34" charset="0"/>
              <a:buChar char="•"/>
            </a:pPr>
            <a:r>
              <a:rPr lang="en-US" sz="1600" dirty="0">
                <a:solidFill>
                  <a:schemeClr val="tx1"/>
                </a:solidFill>
              </a:rPr>
              <a:t>Name of the game is in the claim</a:t>
            </a:r>
            <a:endParaRPr lang="en-US" sz="1600" baseline="0" dirty="0">
              <a:solidFill>
                <a:schemeClr val="tx1"/>
              </a:solidFill>
            </a:endParaRPr>
          </a:p>
        </p:txBody>
      </p:sp>
    </p:spTree>
    <p:extLst>
      <p:ext uri="{BB962C8B-B14F-4D97-AF65-F5344CB8AC3E}">
        <p14:creationId xmlns:p14="http://schemas.microsoft.com/office/powerpoint/2010/main" val="3706983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writing on a notebook">
            <a:extLst>
              <a:ext uri="{FF2B5EF4-FFF2-40B4-BE49-F238E27FC236}">
                <a16:creationId xmlns:a16="http://schemas.microsoft.com/office/drawing/2014/main" id="{5D55A853-FBCA-428A-926A-C73E141F4C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1"/>
          <a:stretch/>
        </p:blipFill>
        <p:spPr>
          <a:xfrm>
            <a:off x="20" y="10"/>
            <a:ext cx="9143980" cy="5143490"/>
          </a:xfrm>
          <a:prstGeom prst="rect">
            <a:avLst/>
          </a:prstGeom>
          <a:noFill/>
        </p:spPr>
      </p:pic>
      <p:sp>
        <p:nvSpPr>
          <p:cNvPr id="2" name="Subtitle 1">
            <a:extLst>
              <a:ext uri="{FF2B5EF4-FFF2-40B4-BE49-F238E27FC236}">
                <a16:creationId xmlns:a16="http://schemas.microsoft.com/office/drawing/2014/main" id="{0B24EC49-9A08-437A-9B88-A21118EDB96F}"/>
              </a:ext>
            </a:extLst>
          </p:cNvPr>
          <p:cNvSpPr>
            <a:spLocks noGrp="1"/>
          </p:cNvSpPr>
          <p:nvPr>
            <p:ph type="subTitle" idx="1"/>
          </p:nvPr>
        </p:nvSpPr>
        <p:spPr>
          <a:xfrm>
            <a:off x="-2644" y="3509834"/>
            <a:ext cx="2015902" cy="1107000"/>
          </a:xfrm>
        </p:spPr>
        <p:txBody>
          <a:bodyPr wrap="square" anchor="ctr">
            <a:normAutofit/>
          </a:bodyPr>
          <a:lstStyle/>
          <a:p>
            <a:r>
              <a:rPr lang="en-US" b="0" dirty="0"/>
              <a:t>3</a:t>
            </a:r>
          </a:p>
        </p:txBody>
      </p:sp>
      <p:sp>
        <p:nvSpPr>
          <p:cNvPr id="3" name="Title 2">
            <a:extLst>
              <a:ext uri="{FF2B5EF4-FFF2-40B4-BE49-F238E27FC236}">
                <a16:creationId xmlns:a16="http://schemas.microsoft.com/office/drawing/2014/main" id="{5D7CEFF9-2D09-4DF7-A0EB-8DE56524117C}"/>
              </a:ext>
            </a:extLst>
          </p:cNvPr>
          <p:cNvSpPr>
            <a:spLocks noGrp="1"/>
          </p:cNvSpPr>
          <p:nvPr>
            <p:ph type="title"/>
          </p:nvPr>
        </p:nvSpPr>
        <p:spPr>
          <a:xfrm>
            <a:off x="2013258" y="3509834"/>
            <a:ext cx="6635442" cy="1107000"/>
          </a:xfrm>
        </p:spPr>
        <p:txBody>
          <a:bodyPr wrap="square" anchor="ctr">
            <a:normAutofit/>
          </a:bodyPr>
          <a:lstStyle/>
          <a:p>
            <a:r>
              <a:rPr lang="en-US" dirty="0"/>
              <a:t>Pre-Filing Considerations</a:t>
            </a:r>
          </a:p>
        </p:txBody>
      </p:sp>
    </p:spTree>
    <p:extLst>
      <p:ext uri="{BB962C8B-B14F-4D97-AF65-F5344CB8AC3E}">
        <p14:creationId xmlns:p14="http://schemas.microsoft.com/office/powerpoint/2010/main" val="313134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Pre-Filing Considerations</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37</a:t>
            </a:fld>
            <a:endParaRPr lang="en-AU" dirty="0"/>
          </a:p>
        </p:txBody>
      </p:sp>
      <p:pic>
        <p:nvPicPr>
          <p:cNvPr id="1026" name="Picture 2" descr="What Kind of Ninja Would You Have Been? | War quotes, Art of war quotes,  Warrior quotes">
            <a:extLst>
              <a:ext uri="{FF2B5EF4-FFF2-40B4-BE49-F238E27FC236}">
                <a16:creationId xmlns:a16="http://schemas.microsoft.com/office/drawing/2014/main" id="{5F185CBC-D2E3-4BA6-86B0-A148BDF84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2711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endParaRPr lang="en-US" dirty="0"/>
          </a:p>
        </p:txBody>
      </p:sp>
    </p:spTree>
    <p:extLst>
      <p:ext uri="{BB962C8B-B14F-4D97-AF65-F5344CB8AC3E}">
        <p14:creationId xmlns:p14="http://schemas.microsoft.com/office/powerpoint/2010/main" val="2055397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Pre-Filing Considerations</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38</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lstStyle/>
          <a:p>
            <a:pPr marL="457200" indent="-457200">
              <a:buFont typeface="+mj-lt"/>
              <a:buAutoNum type="arabicPeriod"/>
            </a:pPr>
            <a:r>
              <a:rPr lang="en-US" dirty="0">
                <a:solidFill>
                  <a:schemeClr val="tx1"/>
                </a:solidFill>
              </a:rPr>
              <a:t>Idea vs. Invention</a:t>
            </a:r>
          </a:p>
          <a:p>
            <a:pPr marL="457200" indent="-457200">
              <a:buFont typeface="+mj-lt"/>
              <a:buAutoNum type="arabicPeriod"/>
            </a:pPr>
            <a:r>
              <a:rPr lang="en-US" dirty="0">
                <a:solidFill>
                  <a:schemeClr val="tx1"/>
                </a:solidFill>
              </a:rPr>
              <a:t>Patentability Search</a:t>
            </a:r>
          </a:p>
          <a:p>
            <a:pPr marL="457200" indent="-457200">
              <a:buFont typeface="+mj-lt"/>
              <a:buAutoNum type="arabicPeriod"/>
            </a:pPr>
            <a:r>
              <a:rPr lang="en-US" dirty="0">
                <a:solidFill>
                  <a:schemeClr val="tx1"/>
                </a:solidFill>
              </a:rPr>
              <a:t>Clearance Search</a:t>
            </a:r>
          </a:p>
          <a:p>
            <a:pPr marL="457200" indent="-457200">
              <a:buFont typeface="+mj-lt"/>
              <a:buAutoNum type="arabicPeriod"/>
            </a:pPr>
            <a:r>
              <a:rPr lang="en-US" dirty="0">
                <a:solidFill>
                  <a:schemeClr val="tx1"/>
                </a:solidFill>
              </a:rPr>
              <a:t>Patent Eligibility</a:t>
            </a:r>
          </a:p>
          <a:p>
            <a:pPr marL="457200" indent="-457200">
              <a:buFont typeface="+mj-lt"/>
              <a:buAutoNum type="arabicPeriod"/>
            </a:pPr>
            <a:r>
              <a:rPr lang="en-US" dirty="0">
                <a:solidFill>
                  <a:schemeClr val="tx1"/>
                </a:solidFill>
              </a:rPr>
              <a:t>Cost / Budget</a:t>
            </a:r>
          </a:p>
          <a:p>
            <a:pPr marL="457200" indent="-457200">
              <a:buFont typeface="+mj-lt"/>
              <a:buAutoNum type="arabicPeriod"/>
            </a:pPr>
            <a:r>
              <a:rPr lang="en-US" dirty="0">
                <a:solidFill>
                  <a:schemeClr val="tx1"/>
                </a:solidFill>
              </a:rPr>
              <a:t>Other Considerations</a:t>
            </a: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endParaRPr lang="en-US" dirty="0"/>
          </a:p>
        </p:txBody>
      </p:sp>
    </p:spTree>
    <p:extLst>
      <p:ext uri="{BB962C8B-B14F-4D97-AF65-F5344CB8AC3E}">
        <p14:creationId xmlns:p14="http://schemas.microsoft.com/office/powerpoint/2010/main" val="3425852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pPr marL="457200" indent="-457200">
              <a:buFont typeface="+mj-lt"/>
              <a:buAutoNum type="arabicPeriod"/>
            </a:pPr>
            <a:r>
              <a:rPr lang="en-US" dirty="0"/>
              <a:t>Idea vs. Invention</a:t>
            </a:r>
            <a:endParaRPr lang="en-US" dirty="0">
              <a:solidFill>
                <a:schemeClr val="tx1"/>
              </a:solidFill>
            </a:endParaRP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39</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lstStyle/>
          <a:p>
            <a:pPr marL="342900" indent="-342900">
              <a:buFont typeface="Arial" panose="020B0604020202020204" pitchFamily="34" charset="0"/>
              <a:buChar char="•"/>
            </a:pPr>
            <a:r>
              <a:rPr lang="en-US" dirty="0">
                <a:solidFill>
                  <a:schemeClr val="tx1"/>
                </a:solidFill>
              </a:rPr>
              <a:t>“Patent cannot be obtained upon a mere idea or suggestion.”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Attorneys cannot help you invent – inventorship issues.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Complete description of the actual machine or invention is required. </a:t>
            </a: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spTree>
    <p:extLst>
      <p:ext uri="{BB962C8B-B14F-4D97-AF65-F5344CB8AC3E}">
        <p14:creationId xmlns:p14="http://schemas.microsoft.com/office/powerpoint/2010/main" val="283624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F26-5CF7-4425-B5AF-4459AE4ED741}"/>
              </a:ext>
            </a:extLst>
          </p:cNvPr>
          <p:cNvSpPr>
            <a:spLocks noGrp="1"/>
          </p:cNvSpPr>
          <p:nvPr>
            <p:ph type="title"/>
          </p:nvPr>
        </p:nvSpPr>
        <p:spPr/>
        <p:txBody>
          <a:bodyPr/>
          <a:lstStyle/>
          <a:p>
            <a:r>
              <a:rPr lang="en-US" dirty="0"/>
              <a:t>Start Small Think Big: What We Offer</a:t>
            </a:r>
          </a:p>
        </p:txBody>
      </p:sp>
      <p:sp>
        <p:nvSpPr>
          <p:cNvPr id="3" name="Slide Number Placeholder 2">
            <a:extLst>
              <a:ext uri="{FF2B5EF4-FFF2-40B4-BE49-F238E27FC236}">
                <a16:creationId xmlns:a16="http://schemas.microsoft.com/office/drawing/2014/main" id="{920277CC-AC3A-4199-AE4B-B65A3A2B7116}"/>
              </a:ext>
            </a:extLst>
          </p:cNvPr>
          <p:cNvSpPr>
            <a:spLocks noGrp="1"/>
          </p:cNvSpPr>
          <p:nvPr>
            <p:ph type="sldNum" sz="quarter" idx="11"/>
          </p:nvPr>
        </p:nvSpPr>
        <p:spPr/>
        <p:txBody>
          <a:bodyPr/>
          <a:lstStyle/>
          <a:p>
            <a:fld id="{B511D280-0087-4025-85DC-7A4BA4039648}" type="slidenum">
              <a:rPr lang="en-AU" smtClean="0"/>
              <a:pPr/>
              <a:t>4</a:t>
            </a:fld>
            <a:endParaRPr lang="en-AU" dirty="0"/>
          </a:p>
        </p:txBody>
      </p:sp>
      <p:sp>
        <p:nvSpPr>
          <p:cNvPr id="4" name="Content Placeholder 3">
            <a:extLst>
              <a:ext uri="{FF2B5EF4-FFF2-40B4-BE49-F238E27FC236}">
                <a16:creationId xmlns:a16="http://schemas.microsoft.com/office/drawing/2014/main" id="{E5281809-8180-4FFC-8E4D-CB29AE2CF356}"/>
              </a:ext>
            </a:extLst>
          </p:cNvPr>
          <p:cNvSpPr>
            <a:spLocks noGrp="1"/>
          </p:cNvSpPr>
          <p:nvPr>
            <p:ph sz="quarter" idx="12"/>
          </p:nvPr>
        </p:nvSpPr>
        <p:spPr/>
        <p:txBody>
          <a:bodyPr>
            <a:normAutofit fontScale="70000" lnSpcReduction="20000"/>
          </a:bodyPr>
          <a:lstStyle/>
          <a:p>
            <a:r>
              <a:rPr lang="en-US" sz="2300" dirty="0">
                <a:solidFill>
                  <a:schemeClr val="accent1">
                    <a:lumMod val="75000"/>
                  </a:schemeClr>
                </a:solidFill>
              </a:rPr>
              <a:t>Legal</a:t>
            </a:r>
            <a:r>
              <a:rPr lang="en-US" sz="2300" dirty="0">
                <a:solidFill>
                  <a:schemeClr val="tx1"/>
                </a:solidFill>
              </a:rPr>
              <a:t> </a:t>
            </a:r>
          </a:p>
          <a:p>
            <a:pPr marL="342900" indent="-342900">
              <a:buFont typeface="Arial" panose="020B0604020202020204" pitchFamily="34" charset="0"/>
              <a:buChar char="•"/>
            </a:pPr>
            <a:r>
              <a:rPr lang="en-US" dirty="0">
                <a:solidFill>
                  <a:schemeClr val="tx1"/>
                </a:solidFill>
              </a:rPr>
              <a:t>Provide access to Legal information and assistance through tailored referrals to volunteer pro bono attorneys</a:t>
            </a:r>
          </a:p>
          <a:p>
            <a:pPr marL="342900" indent="-342900">
              <a:buFont typeface="Arial" panose="020B0604020202020204" pitchFamily="34" charset="0"/>
              <a:buChar char="•"/>
            </a:pPr>
            <a:r>
              <a:rPr lang="en-US" dirty="0">
                <a:solidFill>
                  <a:schemeClr val="tx1"/>
                </a:solidFill>
              </a:rPr>
              <a:t>Volunteer attorneys address clients’ legal needs (business entity formation, corporate governance guidance, </a:t>
            </a:r>
            <a:br>
              <a:rPr lang="en-US" dirty="0">
                <a:solidFill>
                  <a:schemeClr val="tx1"/>
                </a:solidFill>
              </a:rPr>
            </a:br>
            <a:r>
              <a:rPr lang="en-US" dirty="0">
                <a:solidFill>
                  <a:schemeClr val="tx1"/>
                </a:solidFill>
              </a:rPr>
              <a:t>contract review and drafting, commercial lease review, intellectual property issues, employment law matters, etc.)</a:t>
            </a:r>
          </a:p>
          <a:p>
            <a:r>
              <a:rPr lang="en-US" sz="2300" dirty="0">
                <a:solidFill>
                  <a:srgbClr val="00B050"/>
                </a:solidFill>
              </a:rPr>
              <a:t>Business &amp; Financial </a:t>
            </a:r>
          </a:p>
          <a:p>
            <a:pPr marL="342900" indent="-342900">
              <a:buFont typeface="Arial" panose="020B0604020202020204" pitchFamily="34" charset="0"/>
              <a:buChar char="•"/>
            </a:pPr>
            <a:r>
              <a:rPr lang="en-US" dirty="0">
                <a:solidFill>
                  <a:schemeClr val="tx1"/>
                </a:solidFill>
              </a:rPr>
              <a:t>Provide access to in-house and/or pro bono financial advisors for assistance with small business financial management (bookkeeping advice, business and financial modeling, etc.), and hands-on workshops</a:t>
            </a:r>
          </a:p>
          <a:p>
            <a:r>
              <a:rPr lang="en-US" sz="2300" dirty="0">
                <a:solidFill>
                  <a:schemeClr val="accent5">
                    <a:lumMod val="60000"/>
                    <a:lumOff val="40000"/>
                  </a:schemeClr>
                </a:solidFill>
              </a:rPr>
              <a:t>Marketing</a:t>
            </a:r>
            <a:r>
              <a:rPr lang="en-US" sz="2300" dirty="0">
                <a:solidFill>
                  <a:schemeClr val="tx1"/>
                </a:solidFill>
              </a:rPr>
              <a:t> </a:t>
            </a:r>
          </a:p>
          <a:p>
            <a:pPr marL="342900" indent="-342900">
              <a:buFont typeface="Arial" panose="020B0604020202020204" pitchFamily="34" charset="0"/>
              <a:buChar char="•"/>
            </a:pPr>
            <a:r>
              <a:rPr lang="en-US" dirty="0">
                <a:solidFill>
                  <a:schemeClr val="tx1"/>
                </a:solidFill>
              </a:rPr>
              <a:t>Provide access to in-house and/or pro bono marketing advisors for assistance with marketing strategy, </a:t>
            </a:r>
            <a:br>
              <a:rPr lang="en-US" dirty="0">
                <a:solidFill>
                  <a:schemeClr val="tx1"/>
                </a:solidFill>
              </a:rPr>
            </a:br>
            <a:r>
              <a:rPr lang="en-US" dirty="0">
                <a:solidFill>
                  <a:schemeClr val="tx1"/>
                </a:solidFill>
              </a:rPr>
              <a:t>website and brand assessment, social media strategy,  online advertising, and hands-on workshops</a:t>
            </a:r>
          </a:p>
          <a:p>
            <a:pPr marL="342900" indent="-342900">
              <a:buFont typeface="Arial" panose="020B0604020202020204" pitchFamily="34" charset="0"/>
              <a:buChar char="•"/>
            </a:pPr>
            <a:r>
              <a:rPr lang="en-US" dirty="0">
                <a:solidFill>
                  <a:schemeClr val="tx1"/>
                </a:solidFill>
              </a:rPr>
              <a:t>Connect clients to online and/or in-person vending opportunities such as tastings, pop up shops, </a:t>
            </a:r>
            <a:br>
              <a:rPr lang="en-US" dirty="0">
                <a:solidFill>
                  <a:schemeClr val="tx1"/>
                </a:solidFill>
              </a:rPr>
            </a:br>
            <a:r>
              <a:rPr lang="en-US" dirty="0">
                <a:solidFill>
                  <a:schemeClr val="tx1"/>
                </a:solidFill>
              </a:rPr>
              <a:t>markets and fairs, business-to-business sales, etc.</a:t>
            </a:r>
          </a:p>
          <a:p>
            <a:endParaRPr lang="en-US" dirty="0">
              <a:solidFill>
                <a:schemeClr val="tx1"/>
              </a:solidFill>
            </a:endParaRPr>
          </a:p>
        </p:txBody>
      </p:sp>
    </p:spTree>
    <p:extLst>
      <p:ext uri="{BB962C8B-B14F-4D97-AF65-F5344CB8AC3E}">
        <p14:creationId xmlns:p14="http://schemas.microsoft.com/office/powerpoint/2010/main" val="4015973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2. Patentability search</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40</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lstStyle/>
          <a:p>
            <a:pPr marL="342900" indent="-342900">
              <a:buFont typeface="Arial" panose="020B0604020202020204" pitchFamily="34" charset="0"/>
              <a:buChar char="•"/>
            </a:pPr>
            <a:r>
              <a:rPr lang="en-US" dirty="0">
                <a:solidFill>
                  <a:schemeClr val="tx1"/>
                </a:solidFill>
              </a:rPr>
              <a:t>Goal: Determine if you can patent your product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Novelty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Obviousness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Can be done by attorneys, search firms, students at patent diversity project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spTree>
    <p:extLst>
      <p:ext uri="{BB962C8B-B14F-4D97-AF65-F5344CB8AC3E}">
        <p14:creationId xmlns:p14="http://schemas.microsoft.com/office/powerpoint/2010/main" val="228324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3. Clearance search</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41</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lstStyle/>
          <a:p>
            <a:pPr marL="342900" indent="-342900">
              <a:buFont typeface="Arial" panose="020B0604020202020204" pitchFamily="34" charset="0"/>
              <a:buChar char="•"/>
            </a:pPr>
            <a:r>
              <a:rPr lang="en-US" dirty="0">
                <a:solidFill>
                  <a:schemeClr val="tx1"/>
                </a:solidFill>
              </a:rPr>
              <a:t>Goal: Determine if your product has been patented by others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Search patents and claims only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Can be done by attorneys, search firms, students at patent diversity project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spTree>
    <p:extLst>
      <p:ext uri="{BB962C8B-B14F-4D97-AF65-F5344CB8AC3E}">
        <p14:creationId xmlns:p14="http://schemas.microsoft.com/office/powerpoint/2010/main" val="3972256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4. Patent Eligibility</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42</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normAutofit/>
          </a:bodyPr>
          <a:lstStyle/>
          <a:p>
            <a:pPr marL="342900" indent="-342900">
              <a:buFont typeface="Arial" panose="020B0604020202020204" pitchFamily="34" charset="0"/>
              <a:buChar char="•"/>
            </a:pPr>
            <a:r>
              <a:rPr lang="en-US" dirty="0">
                <a:solidFill>
                  <a:schemeClr val="tx1"/>
                </a:solidFill>
              </a:rPr>
              <a:t>Goal: Determine if product is patentable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Not patentable:</a:t>
            </a:r>
          </a:p>
          <a:p>
            <a:pPr marL="702900" lvl="2" indent="-342900">
              <a:buFont typeface="Arial" panose="020B0604020202020204" pitchFamily="34" charset="0"/>
              <a:buChar char="•"/>
            </a:pPr>
            <a:r>
              <a:rPr lang="en-US" dirty="0">
                <a:solidFill>
                  <a:schemeClr val="tx1"/>
                </a:solidFill>
              </a:rPr>
              <a:t>Abstract Idea (software)</a:t>
            </a:r>
          </a:p>
          <a:p>
            <a:pPr marL="702900" lvl="2" indent="-342900">
              <a:buFont typeface="Arial" panose="020B0604020202020204" pitchFamily="34" charset="0"/>
              <a:buChar char="•"/>
            </a:pPr>
            <a:r>
              <a:rPr lang="en-US" dirty="0">
                <a:solidFill>
                  <a:schemeClr val="tx1"/>
                </a:solidFill>
              </a:rPr>
              <a:t>Law of Nature</a:t>
            </a:r>
          </a:p>
          <a:p>
            <a:pPr marL="702900" lvl="2" indent="-342900">
              <a:buFont typeface="Arial" panose="020B0604020202020204" pitchFamily="34" charset="0"/>
              <a:buChar char="•"/>
            </a:pPr>
            <a:r>
              <a:rPr lang="en-US" dirty="0">
                <a:solidFill>
                  <a:schemeClr val="tx1"/>
                </a:solidFill>
              </a:rPr>
              <a:t>Natural Phenomenon</a:t>
            </a:r>
          </a:p>
          <a:p>
            <a:pPr marL="702900" lvl="2"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Rule of thumb – if it can be touched, it’s likely patentable</a:t>
            </a:r>
          </a:p>
          <a:p>
            <a:pPr marL="702900" lvl="2" indent="-342900">
              <a:buFont typeface="Arial" panose="020B0604020202020204" pitchFamily="34" charset="0"/>
              <a:buChar char="•"/>
            </a:pPr>
            <a:endParaRPr lang="en-US" dirty="0">
              <a:solidFill>
                <a:schemeClr val="tx1"/>
              </a:solidFill>
            </a:endParaRP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spTree>
    <p:extLst>
      <p:ext uri="{BB962C8B-B14F-4D97-AF65-F5344CB8AC3E}">
        <p14:creationId xmlns:p14="http://schemas.microsoft.com/office/powerpoint/2010/main" val="4115673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4. Patent Eligibility</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43</a:t>
            </a:fld>
            <a:endParaRPr lang="en-AU" dirty="0"/>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sp>
        <p:nvSpPr>
          <p:cNvPr id="6" name="Content Placeholder 5">
            <a:extLst>
              <a:ext uri="{FF2B5EF4-FFF2-40B4-BE49-F238E27FC236}">
                <a16:creationId xmlns:a16="http://schemas.microsoft.com/office/drawing/2014/main" id="{441CCF0F-D8F2-455F-B975-1DAB85312C0C}"/>
              </a:ext>
            </a:extLst>
          </p:cNvPr>
          <p:cNvSpPr>
            <a:spLocks noGrp="1"/>
          </p:cNvSpPr>
          <p:nvPr>
            <p:ph sz="quarter" idx="12"/>
          </p:nvPr>
        </p:nvSpPr>
        <p:spPr>
          <a:xfrm>
            <a:off x="3438525" y="4050322"/>
            <a:ext cx="2266950" cy="762000"/>
          </a:xfrm>
        </p:spPr>
        <p:txBody>
          <a:bodyPr>
            <a:normAutofit fontScale="55000" lnSpcReduction="20000"/>
          </a:bodyPr>
          <a:lstStyle/>
          <a:p>
            <a:r>
              <a:rPr lang="en-US" dirty="0"/>
              <a:t>Class 023 – Chemistry</a:t>
            </a:r>
          </a:p>
          <a:p>
            <a:r>
              <a:rPr lang="en-US" dirty="0"/>
              <a:t>Class 446 – Toys</a:t>
            </a:r>
          </a:p>
          <a:p>
            <a:r>
              <a:rPr lang="en-US" dirty="0"/>
              <a:t>Class 706 – Artificial Intelligence</a:t>
            </a:r>
          </a:p>
          <a:p>
            <a:r>
              <a:rPr lang="en-US" dirty="0"/>
              <a:t>Class 705 – Business Methods</a:t>
            </a:r>
          </a:p>
        </p:txBody>
      </p:sp>
      <p:pic>
        <p:nvPicPr>
          <p:cNvPr id="9" name="Picture 8">
            <a:extLst>
              <a:ext uri="{FF2B5EF4-FFF2-40B4-BE49-F238E27FC236}">
                <a16:creationId xmlns:a16="http://schemas.microsoft.com/office/drawing/2014/main" id="{664BCC19-3474-4B76-A569-1DBAFAE12790}"/>
              </a:ext>
            </a:extLst>
          </p:cNvPr>
          <p:cNvPicPr>
            <a:picLocks noChangeAspect="1"/>
          </p:cNvPicPr>
          <p:nvPr/>
        </p:nvPicPr>
        <p:blipFill>
          <a:blip r:embed="rId2"/>
          <a:stretch>
            <a:fillRect/>
          </a:stretch>
        </p:blipFill>
        <p:spPr>
          <a:xfrm>
            <a:off x="323850" y="1200150"/>
            <a:ext cx="8496300" cy="2774302"/>
          </a:xfrm>
          <a:prstGeom prst="rect">
            <a:avLst/>
          </a:prstGeom>
        </p:spPr>
      </p:pic>
    </p:spTree>
    <p:extLst>
      <p:ext uri="{BB962C8B-B14F-4D97-AF65-F5344CB8AC3E}">
        <p14:creationId xmlns:p14="http://schemas.microsoft.com/office/powerpoint/2010/main" val="2509827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5. Cost v. Budget</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44</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lstStyle/>
          <a:p>
            <a:pPr marL="342900" indent="-342900">
              <a:buFont typeface="Arial" panose="020B0604020202020204" pitchFamily="34" charset="0"/>
              <a:buChar char="•"/>
            </a:pPr>
            <a:r>
              <a:rPr lang="en-US" dirty="0">
                <a:solidFill>
                  <a:schemeClr val="tx1"/>
                </a:solidFill>
              </a:rPr>
              <a:t>Goal: Determine if patent filing makes a sound business decision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graphicFrame>
        <p:nvGraphicFramePr>
          <p:cNvPr id="6" name="Table 7">
            <a:extLst>
              <a:ext uri="{FF2B5EF4-FFF2-40B4-BE49-F238E27FC236}">
                <a16:creationId xmlns:a16="http://schemas.microsoft.com/office/drawing/2014/main" id="{86C6573B-DCC9-4418-B82C-E4A565DFDC3D}"/>
              </a:ext>
            </a:extLst>
          </p:cNvPr>
          <p:cNvGraphicFramePr>
            <a:graphicFrameLocks noGrp="1"/>
          </p:cNvGraphicFramePr>
          <p:nvPr>
            <p:extLst>
              <p:ext uri="{D42A27DB-BD31-4B8C-83A1-F6EECF244321}">
                <p14:modId xmlns:p14="http://schemas.microsoft.com/office/powerpoint/2010/main" val="221660424"/>
              </p:ext>
            </p:extLst>
          </p:nvPr>
        </p:nvGraphicFramePr>
        <p:xfrm>
          <a:off x="323850" y="1669798"/>
          <a:ext cx="8496300" cy="2698416"/>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361287996"/>
                    </a:ext>
                  </a:extLst>
                </a:gridCol>
                <a:gridCol w="2667000">
                  <a:extLst>
                    <a:ext uri="{9D8B030D-6E8A-4147-A177-3AD203B41FA5}">
                      <a16:colId xmlns:a16="http://schemas.microsoft.com/office/drawing/2014/main" val="1323457507"/>
                    </a:ext>
                  </a:extLst>
                </a:gridCol>
                <a:gridCol w="1828800">
                  <a:extLst>
                    <a:ext uri="{9D8B030D-6E8A-4147-A177-3AD203B41FA5}">
                      <a16:colId xmlns:a16="http://schemas.microsoft.com/office/drawing/2014/main" val="3309859210"/>
                    </a:ext>
                  </a:extLst>
                </a:gridCol>
                <a:gridCol w="2495550">
                  <a:extLst>
                    <a:ext uri="{9D8B030D-6E8A-4147-A177-3AD203B41FA5}">
                      <a16:colId xmlns:a16="http://schemas.microsoft.com/office/drawing/2014/main" val="3078990148"/>
                    </a:ext>
                  </a:extLst>
                </a:gridCol>
              </a:tblGrid>
              <a:tr h="241870">
                <a:tc>
                  <a:txBody>
                    <a:bodyPr/>
                    <a:lstStyle/>
                    <a:p>
                      <a:r>
                        <a:rPr lang="en-US" sz="1200" b="1" i="0" dirty="0">
                          <a:effectLst/>
                        </a:rPr>
                        <a:t>Type of Invention</a:t>
                      </a:r>
                      <a:endParaRPr lang="en-US" sz="1200" i="0" dirty="0">
                        <a:effectLst/>
                      </a:endParaRPr>
                    </a:p>
                  </a:txBody>
                  <a:tcPr marL="19050" marR="19050" marT="19050" marB="19050"/>
                </a:tc>
                <a:tc>
                  <a:txBody>
                    <a:bodyPr/>
                    <a:lstStyle/>
                    <a:p>
                      <a:r>
                        <a:rPr lang="en-US" sz="1200" b="1" i="0" dirty="0">
                          <a:effectLst/>
                        </a:rPr>
                        <a:t>Examples</a:t>
                      </a:r>
                      <a:endParaRPr lang="en-US" sz="1200" i="0" dirty="0">
                        <a:effectLst/>
                      </a:endParaRPr>
                    </a:p>
                  </a:txBody>
                  <a:tcPr marL="19050" marR="19050" marT="19050" marB="19050"/>
                </a:tc>
                <a:tc>
                  <a:txBody>
                    <a:bodyPr/>
                    <a:lstStyle/>
                    <a:p>
                      <a:r>
                        <a:rPr lang="en-US" sz="1200" b="1" i="0" dirty="0">
                          <a:effectLst/>
                        </a:rPr>
                        <a:t>Attorneys Fees to Filing</a:t>
                      </a:r>
                      <a:endParaRPr lang="en-US" sz="1200" i="0" dirty="0">
                        <a:effectLst/>
                      </a:endParaRPr>
                    </a:p>
                  </a:txBody>
                  <a:tcPr marL="19050" marR="19050" marT="19050" marB="19050"/>
                </a:tc>
                <a:tc>
                  <a:txBody>
                    <a:bodyPr/>
                    <a:lstStyle/>
                    <a:p>
                      <a:r>
                        <a:rPr lang="en-US" sz="1200" b="1" i="0" dirty="0">
                          <a:effectLst/>
                        </a:rPr>
                        <a:t>Patent Search with Opinion</a:t>
                      </a:r>
                      <a:endParaRPr lang="en-US" sz="1200" i="0" dirty="0">
                        <a:effectLst/>
                      </a:endParaRPr>
                    </a:p>
                  </a:txBody>
                  <a:tcPr marL="19050" marR="19050" marT="19050" marB="19050"/>
                </a:tc>
                <a:extLst>
                  <a:ext uri="{0D108BD9-81ED-4DB2-BD59-A6C34878D82A}">
                    <a16:rowId xmlns:a16="http://schemas.microsoft.com/office/drawing/2014/main" val="1977675422"/>
                  </a:ext>
                </a:extLst>
              </a:tr>
              <a:tr h="550093">
                <a:tc>
                  <a:txBody>
                    <a:bodyPr/>
                    <a:lstStyle/>
                    <a:p>
                      <a:r>
                        <a:rPr lang="en-US" sz="1200" b="0" i="0" dirty="0">
                          <a:effectLst/>
                        </a:rPr>
                        <a:t>Extremely Simple</a:t>
                      </a:r>
                      <a:br>
                        <a:rPr lang="en-US" sz="1200" b="0" i="0" dirty="0">
                          <a:effectLst/>
                        </a:rPr>
                      </a:br>
                      <a:endParaRPr lang="en-US" sz="1200" b="0" i="0" dirty="0">
                        <a:effectLst/>
                      </a:endParaRPr>
                    </a:p>
                  </a:txBody>
                  <a:tcPr marL="19050" marR="19050" marT="19050" marB="19050"/>
                </a:tc>
                <a:tc>
                  <a:txBody>
                    <a:bodyPr/>
                    <a:lstStyle/>
                    <a:p>
                      <a:r>
                        <a:rPr lang="en-US" sz="1200" b="0" i="0" dirty="0">
                          <a:effectLst/>
                        </a:rPr>
                        <a:t>coat hanger; paper clip; earmuffs; ice cube tray</a:t>
                      </a:r>
                    </a:p>
                  </a:txBody>
                  <a:tcPr marL="19050" marR="19050" marT="19050" marB="19050"/>
                </a:tc>
                <a:tc>
                  <a:txBody>
                    <a:bodyPr/>
                    <a:lstStyle/>
                    <a:p>
                      <a:r>
                        <a:rPr lang="en-US" sz="1200" b="0" i="0" dirty="0">
                          <a:effectLst/>
                        </a:rPr>
                        <a:t>$5,000 to $7,000</a:t>
                      </a:r>
                    </a:p>
                  </a:txBody>
                  <a:tcPr marL="19050" marR="19050" marT="19050" marB="19050"/>
                </a:tc>
                <a:tc>
                  <a:txBody>
                    <a:bodyPr/>
                    <a:lstStyle/>
                    <a:p>
                      <a:r>
                        <a:rPr lang="en-US" sz="1200" b="0" i="0" dirty="0">
                          <a:effectLst/>
                        </a:rPr>
                        <a:t>$1,000 to $1,250</a:t>
                      </a:r>
                    </a:p>
                  </a:txBody>
                  <a:tcPr marL="19050" marR="19050" marT="19050" marB="19050"/>
                </a:tc>
                <a:extLst>
                  <a:ext uri="{0D108BD9-81ED-4DB2-BD59-A6C34878D82A}">
                    <a16:rowId xmlns:a16="http://schemas.microsoft.com/office/drawing/2014/main" val="1751604303"/>
                  </a:ext>
                </a:extLst>
              </a:tr>
              <a:tr h="550093">
                <a:tc>
                  <a:txBody>
                    <a:bodyPr/>
                    <a:lstStyle/>
                    <a:p>
                      <a:r>
                        <a:rPr lang="en-US" sz="1200" b="0" i="0" dirty="0">
                          <a:effectLst/>
                        </a:rPr>
                        <a:t>Moderately Complex</a:t>
                      </a:r>
                    </a:p>
                  </a:txBody>
                  <a:tcPr marL="19050" marR="19050" marT="19050" marB="19050"/>
                </a:tc>
                <a:tc>
                  <a:txBody>
                    <a:bodyPr/>
                    <a:lstStyle/>
                    <a:p>
                      <a:r>
                        <a:rPr lang="en-US" sz="1200" b="0" i="0" dirty="0">
                          <a:effectLst/>
                        </a:rPr>
                        <a:t>lawn mower; simple RFID devices; cell phone</a:t>
                      </a:r>
                    </a:p>
                  </a:txBody>
                  <a:tcPr marL="19050" marR="19050" marT="19050" marB="19050"/>
                </a:tc>
                <a:tc>
                  <a:txBody>
                    <a:bodyPr/>
                    <a:lstStyle/>
                    <a:p>
                      <a:r>
                        <a:rPr lang="en-US" sz="1200" b="0" i="0" dirty="0">
                          <a:effectLst/>
                        </a:rPr>
                        <a:t>$10,000 to $12,000</a:t>
                      </a:r>
                    </a:p>
                  </a:txBody>
                  <a:tcPr marL="19050" marR="19050" marT="19050" marB="19050"/>
                </a:tc>
                <a:tc>
                  <a:txBody>
                    <a:bodyPr/>
                    <a:lstStyle/>
                    <a:p>
                      <a:r>
                        <a:rPr lang="en-US" sz="1200" b="0" i="0" dirty="0">
                          <a:effectLst/>
                        </a:rPr>
                        <a:t>$1,500 to $1,750</a:t>
                      </a:r>
                    </a:p>
                  </a:txBody>
                  <a:tcPr marL="19050" marR="19050" marT="19050" marB="19050"/>
                </a:tc>
                <a:extLst>
                  <a:ext uri="{0D108BD9-81ED-4DB2-BD59-A6C34878D82A}">
                    <a16:rowId xmlns:a16="http://schemas.microsoft.com/office/drawing/2014/main" val="3919977308"/>
                  </a:ext>
                </a:extLst>
              </a:tr>
              <a:tr h="704204">
                <a:tc>
                  <a:txBody>
                    <a:bodyPr/>
                    <a:lstStyle/>
                    <a:p>
                      <a:r>
                        <a:rPr lang="en-US" sz="1200" b="0" i="0" dirty="0">
                          <a:effectLst/>
                        </a:rPr>
                        <a:t>Highly Complex</a:t>
                      </a:r>
                    </a:p>
                  </a:txBody>
                  <a:tcPr marL="19050" marR="19050" marT="19050" marB="19050"/>
                </a:tc>
                <a:tc>
                  <a:txBody>
                    <a:bodyPr/>
                    <a:lstStyle/>
                    <a:p>
                      <a:r>
                        <a:rPr lang="en-US" sz="1200" b="0" i="0" dirty="0">
                          <a:effectLst/>
                        </a:rPr>
                        <a:t>MRI scanner; telecommunication networking systems; satellite technologies</a:t>
                      </a:r>
                      <a:br>
                        <a:rPr lang="en-US" sz="1200" b="0" i="0" dirty="0">
                          <a:effectLst/>
                        </a:rPr>
                      </a:br>
                      <a:endParaRPr lang="en-US" sz="1200" b="0" i="0" dirty="0">
                        <a:effectLst/>
                      </a:endParaRPr>
                    </a:p>
                  </a:txBody>
                  <a:tcPr marL="19050" marR="19050" marT="19050" marB="19050"/>
                </a:tc>
                <a:tc>
                  <a:txBody>
                    <a:bodyPr/>
                    <a:lstStyle/>
                    <a:p>
                      <a:r>
                        <a:rPr lang="en-US" sz="1200" b="0" i="0" dirty="0">
                          <a:effectLst/>
                        </a:rPr>
                        <a:t>$14,000 to $16,000</a:t>
                      </a:r>
                      <a:br>
                        <a:rPr lang="en-US" sz="1200" b="0" i="0" dirty="0">
                          <a:effectLst/>
                        </a:rPr>
                      </a:br>
                      <a:endParaRPr lang="en-US" sz="1200" b="0" i="0" dirty="0">
                        <a:effectLst/>
                      </a:endParaRPr>
                    </a:p>
                  </a:txBody>
                  <a:tcPr marL="19050" marR="19050" marT="19050" marB="19050"/>
                </a:tc>
                <a:tc>
                  <a:txBody>
                    <a:bodyPr/>
                    <a:lstStyle/>
                    <a:p>
                      <a:r>
                        <a:rPr lang="en-US" sz="1200" b="0" i="0" dirty="0">
                          <a:effectLst/>
                        </a:rPr>
                        <a:t>$2,000 to $2,500</a:t>
                      </a:r>
                    </a:p>
                  </a:txBody>
                  <a:tcPr marL="19050" marR="19050" marT="19050" marB="19050"/>
                </a:tc>
                <a:extLst>
                  <a:ext uri="{0D108BD9-81ED-4DB2-BD59-A6C34878D82A}">
                    <a16:rowId xmlns:a16="http://schemas.microsoft.com/office/drawing/2014/main" val="2018179880"/>
                  </a:ext>
                </a:extLst>
              </a:tr>
              <a:tr h="514899">
                <a:tc>
                  <a:txBody>
                    <a:bodyPr/>
                    <a:lstStyle/>
                    <a:p>
                      <a:r>
                        <a:rPr lang="en-US" sz="1200" b="0" i="0" dirty="0">
                          <a:effectLst/>
                        </a:rPr>
                        <a:t>Software Related</a:t>
                      </a:r>
                    </a:p>
                  </a:txBody>
                  <a:tcPr marL="19050" marR="19050" marT="19050" marB="19050"/>
                </a:tc>
                <a:tc>
                  <a:txBody>
                    <a:bodyPr/>
                    <a:lstStyle/>
                    <a:p>
                      <a:r>
                        <a:rPr lang="en-US" sz="1200" b="0" i="0" dirty="0">
                          <a:effectLst/>
                        </a:rPr>
                        <a:t>Software, automated systems, business methods</a:t>
                      </a:r>
                      <a:br>
                        <a:rPr lang="en-US" sz="1200" b="0" i="0" dirty="0">
                          <a:effectLst/>
                        </a:rPr>
                      </a:br>
                      <a:endParaRPr lang="en-US" sz="1200" b="0" i="0" dirty="0">
                        <a:effectLst/>
                      </a:endParaRPr>
                    </a:p>
                  </a:txBody>
                  <a:tcPr marL="19050" marR="19050" marT="19050" marB="19050"/>
                </a:tc>
                <a:tc>
                  <a:txBody>
                    <a:bodyPr/>
                    <a:lstStyle/>
                    <a:p>
                      <a:r>
                        <a:rPr lang="en-US" sz="1200" b="0" i="0" dirty="0">
                          <a:effectLst/>
                        </a:rPr>
                        <a:t>$16,000 +</a:t>
                      </a:r>
                      <a:br>
                        <a:rPr lang="en-US" sz="1200" b="0" i="0" dirty="0">
                          <a:effectLst/>
                        </a:rPr>
                      </a:br>
                      <a:endParaRPr lang="en-US" sz="1200" b="0" i="0" dirty="0">
                        <a:effectLst/>
                      </a:endParaRPr>
                    </a:p>
                  </a:txBody>
                  <a:tcPr marL="19050" marR="19050" marT="19050" marB="19050"/>
                </a:tc>
                <a:tc>
                  <a:txBody>
                    <a:bodyPr/>
                    <a:lstStyle/>
                    <a:p>
                      <a:r>
                        <a:rPr lang="en-US" sz="1200" b="0" i="0" dirty="0">
                          <a:effectLst/>
                        </a:rPr>
                        <a:t>$2,500 to $3,000</a:t>
                      </a:r>
                    </a:p>
                  </a:txBody>
                  <a:tcPr marL="19050" marR="19050" marT="19050" marB="19050"/>
                </a:tc>
                <a:extLst>
                  <a:ext uri="{0D108BD9-81ED-4DB2-BD59-A6C34878D82A}">
                    <a16:rowId xmlns:a16="http://schemas.microsoft.com/office/drawing/2014/main" val="1502412998"/>
                  </a:ext>
                </a:extLst>
              </a:tr>
            </a:tbl>
          </a:graphicData>
        </a:graphic>
      </p:graphicFrame>
      <p:sp>
        <p:nvSpPr>
          <p:cNvPr id="9" name="TextBox 8">
            <a:extLst>
              <a:ext uri="{FF2B5EF4-FFF2-40B4-BE49-F238E27FC236}">
                <a16:creationId xmlns:a16="http://schemas.microsoft.com/office/drawing/2014/main" id="{6B76B464-FBF3-46D3-BB2B-CB734A69AD61}"/>
              </a:ext>
            </a:extLst>
          </p:cNvPr>
          <p:cNvSpPr txBox="1"/>
          <p:nvPr/>
        </p:nvSpPr>
        <p:spPr>
          <a:xfrm>
            <a:off x="323850" y="4591467"/>
            <a:ext cx="8686800" cy="261610"/>
          </a:xfrm>
          <a:prstGeom prst="rect">
            <a:avLst/>
          </a:prstGeom>
          <a:noFill/>
        </p:spPr>
        <p:txBody>
          <a:bodyPr wrap="square">
            <a:spAutoFit/>
          </a:bodyPr>
          <a:lstStyle/>
          <a:p>
            <a:r>
              <a:rPr lang="en-US" sz="1100" dirty="0"/>
              <a:t>Source: https://www.ipwatchdog.com/2015/04/04/the-cost-of-obtaining-a-patent-in-the-us/id=56485/</a:t>
            </a:r>
          </a:p>
        </p:txBody>
      </p:sp>
    </p:spTree>
    <p:extLst>
      <p:ext uri="{BB962C8B-B14F-4D97-AF65-F5344CB8AC3E}">
        <p14:creationId xmlns:p14="http://schemas.microsoft.com/office/powerpoint/2010/main" val="437701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BEC-00FC-476E-892C-33C108BB70AD}"/>
              </a:ext>
            </a:extLst>
          </p:cNvPr>
          <p:cNvSpPr>
            <a:spLocks noGrp="1"/>
          </p:cNvSpPr>
          <p:nvPr>
            <p:ph type="title"/>
          </p:nvPr>
        </p:nvSpPr>
        <p:spPr/>
        <p:txBody>
          <a:bodyPr/>
          <a:lstStyle/>
          <a:p>
            <a:r>
              <a:rPr lang="en-US" dirty="0"/>
              <a:t>6. Other Considerations</a:t>
            </a:r>
          </a:p>
        </p:txBody>
      </p:sp>
      <p:sp>
        <p:nvSpPr>
          <p:cNvPr id="3" name="Slide Number Placeholder 2">
            <a:extLst>
              <a:ext uri="{FF2B5EF4-FFF2-40B4-BE49-F238E27FC236}">
                <a16:creationId xmlns:a16="http://schemas.microsoft.com/office/drawing/2014/main" id="{309CC942-1885-4574-87E2-BADC15075103}"/>
              </a:ext>
            </a:extLst>
          </p:cNvPr>
          <p:cNvSpPr>
            <a:spLocks noGrp="1"/>
          </p:cNvSpPr>
          <p:nvPr>
            <p:ph type="sldNum" sz="quarter" idx="11"/>
          </p:nvPr>
        </p:nvSpPr>
        <p:spPr/>
        <p:txBody>
          <a:bodyPr/>
          <a:lstStyle/>
          <a:p>
            <a:fld id="{B511D280-0087-4025-85DC-7A4BA4039648}" type="slidenum">
              <a:rPr lang="en-AU" smtClean="0"/>
              <a:pPr/>
              <a:t>45</a:t>
            </a:fld>
            <a:endParaRPr lang="en-AU" dirty="0"/>
          </a:p>
        </p:txBody>
      </p:sp>
      <p:sp>
        <p:nvSpPr>
          <p:cNvPr id="4" name="Content Placeholder 3">
            <a:extLst>
              <a:ext uri="{FF2B5EF4-FFF2-40B4-BE49-F238E27FC236}">
                <a16:creationId xmlns:a16="http://schemas.microsoft.com/office/drawing/2014/main" id="{34E318B7-4C24-4B7C-83E4-DCE9FDD28891}"/>
              </a:ext>
            </a:extLst>
          </p:cNvPr>
          <p:cNvSpPr>
            <a:spLocks noGrp="1"/>
          </p:cNvSpPr>
          <p:nvPr>
            <p:ph sz="quarter" idx="12"/>
          </p:nvPr>
        </p:nvSpPr>
        <p:spPr>
          <a:xfrm>
            <a:off x="323850" y="1221582"/>
            <a:ext cx="8496300" cy="3402806"/>
          </a:xfrm>
        </p:spPr>
        <p:txBody>
          <a:bodyPr/>
          <a:lstStyle/>
          <a:p>
            <a:pPr marL="342900" indent="-342900">
              <a:buFont typeface="Arial" panose="020B0604020202020204" pitchFamily="34" charset="0"/>
              <a:buChar char="•"/>
            </a:pPr>
            <a:r>
              <a:rPr lang="en-US" dirty="0">
                <a:solidFill>
                  <a:schemeClr val="tx1"/>
                </a:solidFill>
              </a:rPr>
              <a:t>Alternative IP: Trade Secret</a:t>
            </a:r>
          </a:p>
          <a:p>
            <a:pPr marL="702900" lvl="2"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Global Approach</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Disclosure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Founders – your idea vs. work idea</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NDA / confidentiality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702900" lvl="2" indent="-342900">
              <a:buFont typeface="Arial" panose="020B0604020202020204" pitchFamily="34" charset="0"/>
              <a:buChar char="•"/>
            </a:pPr>
            <a:endParaRPr lang="en-US" dirty="0">
              <a:solidFill>
                <a:schemeClr val="tx1"/>
              </a:solidFill>
            </a:endParaRPr>
          </a:p>
        </p:txBody>
      </p:sp>
      <p:sp>
        <p:nvSpPr>
          <p:cNvPr id="7" name="Text Placeholder 6">
            <a:extLst>
              <a:ext uri="{FF2B5EF4-FFF2-40B4-BE49-F238E27FC236}">
                <a16:creationId xmlns:a16="http://schemas.microsoft.com/office/drawing/2014/main" id="{D30FAD8B-65DE-4369-8C93-BA84F8D70721}"/>
              </a:ext>
            </a:extLst>
          </p:cNvPr>
          <p:cNvSpPr>
            <a:spLocks noGrp="1"/>
          </p:cNvSpPr>
          <p:nvPr>
            <p:ph type="body" sz="quarter" idx="13"/>
          </p:nvPr>
        </p:nvSpPr>
        <p:spPr/>
        <p:txBody>
          <a:bodyPr>
            <a:normAutofit fontScale="85000" lnSpcReduction="20000"/>
          </a:bodyPr>
          <a:lstStyle/>
          <a:p>
            <a:r>
              <a:rPr lang="en-US" dirty="0"/>
              <a:t>Pre-filing Considerations</a:t>
            </a:r>
          </a:p>
        </p:txBody>
      </p:sp>
    </p:spTree>
    <p:extLst>
      <p:ext uri="{BB962C8B-B14F-4D97-AF65-F5344CB8AC3E}">
        <p14:creationId xmlns:p14="http://schemas.microsoft.com/office/powerpoint/2010/main" val="2213266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th winding through a grassy field">
            <a:extLst>
              <a:ext uri="{FF2B5EF4-FFF2-40B4-BE49-F238E27FC236}">
                <a16:creationId xmlns:a16="http://schemas.microsoft.com/office/drawing/2014/main" id="{BAB3514A-7744-4049-984B-E6EAB6CBE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480"/>
            <a:ext cx="9144000" cy="6094512"/>
          </a:xfrm>
          <a:prstGeom prst="rect">
            <a:avLst/>
          </a:prstGeom>
        </p:spPr>
      </p:pic>
      <p:sp>
        <p:nvSpPr>
          <p:cNvPr id="2" name="Subtitle 1">
            <a:extLst>
              <a:ext uri="{FF2B5EF4-FFF2-40B4-BE49-F238E27FC236}">
                <a16:creationId xmlns:a16="http://schemas.microsoft.com/office/drawing/2014/main" id="{0B24EC49-9A08-437A-9B88-A21118EDB96F}"/>
              </a:ext>
            </a:extLst>
          </p:cNvPr>
          <p:cNvSpPr>
            <a:spLocks noGrp="1"/>
          </p:cNvSpPr>
          <p:nvPr>
            <p:ph type="subTitle" idx="1"/>
          </p:nvPr>
        </p:nvSpPr>
        <p:spPr>
          <a:xfrm>
            <a:off x="-2644" y="3509834"/>
            <a:ext cx="2015902" cy="1107000"/>
          </a:xfrm>
        </p:spPr>
        <p:txBody>
          <a:bodyPr wrap="square" anchor="ctr">
            <a:normAutofit/>
          </a:bodyPr>
          <a:lstStyle/>
          <a:p>
            <a:r>
              <a:rPr lang="en-US" b="0" dirty="0"/>
              <a:t>4</a:t>
            </a:r>
          </a:p>
        </p:txBody>
      </p:sp>
      <p:sp>
        <p:nvSpPr>
          <p:cNvPr id="3" name="Title 2">
            <a:extLst>
              <a:ext uri="{FF2B5EF4-FFF2-40B4-BE49-F238E27FC236}">
                <a16:creationId xmlns:a16="http://schemas.microsoft.com/office/drawing/2014/main" id="{5D7CEFF9-2D09-4DF7-A0EB-8DE56524117C}"/>
              </a:ext>
            </a:extLst>
          </p:cNvPr>
          <p:cNvSpPr>
            <a:spLocks noGrp="1"/>
          </p:cNvSpPr>
          <p:nvPr>
            <p:ph type="title"/>
          </p:nvPr>
        </p:nvSpPr>
        <p:spPr>
          <a:xfrm>
            <a:off x="2013258" y="3509834"/>
            <a:ext cx="6635442" cy="1107000"/>
          </a:xfrm>
        </p:spPr>
        <p:txBody>
          <a:bodyPr wrap="square" anchor="ctr">
            <a:normAutofit/>
          </a:bodyPr>
          <a:lstStyle/>
          <a:p>
            <a:r>
              <a:rPr lang="en-US" dirty="0"/>
              <a:t>Patent Prosecution Process</a:t>
            </a:r>
          </a:p>
        </p:txBody>
      </p:sp>
    </p:spTree>
    <p:extLst>
      <p:ext uri="{BB962C8B-B14F-4D97-AF65-F5344CB8AC3E}">
        <p14:creationId xmlns:p14="http://schemas.microsoft.com/office/powerpoint/2010/main" val="108470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71A9-CCF4-4813-BB65-DD59D0922939}"/>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57D7E159-89C0-4980-95F2-56EF4681B219}"/>
              </a:ext>
            </a:extLst>
          </p:cNvPr>
          <p:cNvSpPr>
            <a:spLocks noGrp="1"/>
          </p:cNvSpPr>
          <p:nvPr>
            <p:ph type="sldNum" sz="quarter" idx="11"/>
          </p:nvPr>
        </p:nvSpPr>
        <p:spPr/>
        <p:txBody>
          <a:bodyPr/>
          <a:lstStyle/>
          <a:p>
            <a:fld id="{B511D280-0087-4025-85DC-7A4BA4039648}" type="slidenum">
              <a:rPr lang="en-AU" smtClean="0"/>
              <a:pPr/>
              <a:t>47</a:t>
            </a:fld>
            <a:endParaRPr lang="en-AU" dirty="0"/>
          </a:p>
        </p:txBody>
      </p:sp>
      <p:sp>
        <p:nvSpPr>
          <p:cNvPr id="5" name="Text Placeholder 4">
            <a:extLst>
              <a:ext uri="{FF2B5EF4-FFF2-40B4-BE49-F238E27FC236}">
                <a16:creationId xmlns:a16="http://schemas.microsoft.com/office/drawing/2014/main" id="{30C590CB-7157-4C03-B20E-E21E261D835C}"/>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11" name="Rectangle: Rounded Corners 10">
            <a:extLst>
              <a:ext uri="{FF2B5EF4-FFF2-40B4-BE49-F238E27FC236}">
                <a16:creationId xmlns:a16="http://schemas.microsoft.com/office/drawing/2014/main" id="{D5E48C7C-8630-41C2-8176-75AB815D1A5C}"/>
              </a:ext>
            </a:extLst>
          </p:cNvPr>
          <p:cNvSpPr/>
          <p:nvPr/>
        </p:nvSpPr>
        <p:spPr>
          <a:xfrm>
            <a:off x="3886201" y="1657350"/>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
        <p:nvSpPr>
          <p:cNvPr id="14" name="Rectangle: Rounded Corners 13">
            <a:extLst>
              <a:ext uri="{FF2B5EF4-FFF2-40B4-BE49-F238E27FC236}">
                <a16:creationId xmlns:a16="http://schemas.microsoft.com/office/drawing/2014/main" id="{6E0B01CC-64D4-491C-9A2C-20F2AF7AB0F4}"/>
              </a:ext>
            </a:extLst>
          </p:cNvPr>
          <p:cNvSpPr/>
          <p:nvPr/>
        </p:nvSpPr>
        <p:spPr>
          <a:xfrm>
            <a:off x="3886199" y="2170535"/>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Prepare and File Application</a:t>
            </a:r>
          </a:p>
        </p:txBody>
      </p:sp>
      <p:sp>
        <p:nvSpPr>
          <p:cNvPr id="15" name="Rectangle: Rounded Corners 14">
            <a:extLst>
              <a:ext uri="{FF2B5EF4-FFF2-40B4-BE49-F238E27FC236}">
                <a16:creationId xmlns:a16="http://schemas.microsoft.com/office/drawing/2014/main" id="{41BF6161-75B4-4466-AFC8-E272E08D84E3}"/>
              </a:ext>
            </a:extLst>
          </p:cNvPr>
          <p:cNvSpPr/>
          <p:nvPr/>
        </p:nvSpPr>
        <p:spPr>
          <a:xfrm>
            <a:off x="3886201" y="2683720"/>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Office Action</a:t>
            </a:r>
            <a:endParaRPr lang="en-US" sz="1100" baseline="0" dirty="0"/>
          </a:p>
        </p:txBody>
      </p:sp>
      <p:sp>
        <p:nvSpPr>
          <p:cNvPr id="17" name="Rectangle: Rounded Corners 16">
            <a:extLst>
              <a:ext uri="{FF2B5EF4-FFF2-40B4-BE49-F238E27FC236}">
                <a16:creationId xmlns:a16="http://schemas.microsoft.com/office/drawing/2014/main" id="{627BFB47-E0A4-45D9-BA6E-2AD53F7CA0ED}"/>
              </a:ext>
            </a:extLst>
          </p:cNvPr>
          <p:cNvSpPr/>
          <p:nvPr/>
        </p:nvSpPr>
        <p:spPr>
          <a:xfrm>
            <a:off x="2286000" y="3716864"/>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Issue</a:t>
            </a:r>
            <a:endParaRPr lang="en-US" sz="1100" baseline="0" dirty="0"/>
          </a:p>
        </p:txBody>
      </p:sp>
      <p:sp>
        <p:nvSpPr>
          <p:cNvPr id="18" name="Rectangle: Rounded Corners 17">
            <a:extLst>
              <a:ext uri="{FF2B5EF4-FFF2-40B4-BE49-F238E27FC236}">
                <a16:creationId xmlns:a16="http://schemas.microsoft.com/office/drawing/2014/main" id="{3682C31A-C4BF-431B-BF22-7A49BC394D85}"/>
              </a:ext>
            </a:extLst>
          </p:cNvPr>
          <p:cNvSpPr/>
          <p:nvPr/>
        </p:nvSpPr>
        <p:spPr>
          <a:xfrm>
            <a:off x="3892551" y="3716864"/>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Appeal</a:t>
            </a:r>
            <a:endParaRPr lang="en-US" sz="1100" baseline="0" dirty="0"/>
          </a:p>
        </p:txBody>
      </p:sp>
      <p:sp>
        <p:nvSpPr>
          <p:cNvPr id="19" name="Rectangle: Rounded Corners 18">
            <a:extLst>
              <a:ext uri="{FF2B5EF4-FFF2-40B4-BE49-F238E27FC236}">
                <a16:creationId xmlns:a16="http://schemas.microsoft.com/office/drawing/2014/main" id="{E02CE783-6C64-43CA-A609-579104096C39}"/>
              </a:ext>
            </a:extLst>
          </p:cNvPr>
          <p:cNvSpPr/>
          <p:nvPr/>
        </p:nvSpPr>
        <p:spPr>
          <a:xfrm>
            <a:off x="5411330" y="3704164"/>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Abandon</a:t>
            </a:r>
            <a:endParaRPr lang="en-US" sz="1100" baseline="0" dirty="0"/>
          </a:p>
        </p:txBody>
      </p:sp>
      <p:cxnSp>
        <p:nvCxnSpPr>
          <p:cNvPr id="23" name="Straight Arrow Connector 22">
            <a:extLst>
              <a:ext uri="{FF2B5EF4-FFF2-40B4-BE49-F238E27FC236}">
                <a16:creationId xmlns:a16="http://schemas.microsoft.com/office/drawing/2014/main" id="{C6E33D99-792C-4777-9F33-F3FBF7DB4BCD}"/>
              </a:ext>
            </a:extLst>
          </p:cNvPr>
          <p:cNvCxnSpPr>
            <a:cxnSpLocks/>
            <a:endCxn id="14" idx="0"/>
          </p:cNvCxnSpPr>
          <p:nvPr/>
        </p:nvCxnSpPr>
        <p:spPr>
          <a:xfrm>
            <a:off x="4509293" y="2016918"/>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D07A0E-8CE2-44F3-8F09-0A6733F6819D}"/>
              </a:ext>
            </a:extLst>
          </p:cNvPr>
          <p:cNvCxnSpPr>
            <a:stCxn id="15" idx="2"/>
            <a:endCxn id="16" idx="0"/>
          </p:cNvCxnSpPr>
          <p:nvPr/>
        </p:nvCxnSpPr>
        <p:spPr>
          <a:xfrm>
            <a:off x="4509296" y="3043288"/>
            <a:ext cx="0" cy="1297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6FD010-288B-4FFD-A7E5-D3DAD48A59AD}"/>
              </a:ext>
            </a:extLst>
          </p:cNvPr>
          <p:cNvCxnSpPr>
            <a:cxnSpLocks/>
          </p:cNvCxnSpPr>
          <p:nvPr/>
        </p:nvCxnSpPr>
        <p:spPr>
          <a:xfrm>
            <a:off x="2909093" y="3583166"/>
            <a:ext cx="1" cy="12734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F2B4E71-2119-477F-B6A0-0FC37AF4E818}"/>
              </a:ext>
            </a:extLst>
          </p:cNvPr>
          <p:cNvCxnSpPr>
            <a:cxnSpLocks/>
            <a:endCxn id="18" idx="0"/>
          </p:cNvCxnSpPr>
          <p:nvPr/>
        </p:nvCxnSpPr>
        <p:spPr>
          <a:xfrm>
            <a:off x="2921796" y="3589517"/>
            <a:ext cx="1593850" cy="127347"/>
          </a:xfrm>
          <a:prstGeom prst="bentConnector2">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F921035E-01CB-4C41-B123-A731C2B2687F}"/>
              </a:ext>
            </a:extLst>
          </p:cNvPr>
          <p:cNvCxnSpPr>
            <a:cxnSpLocks/>
            <a:endCxn id="19" idx="0"/>
          </p:cNvCxnSpPr>
          <p:nvPr/>
        </p:nvCxnSpPr>
        <p:spPr>
          <a:xfrm>
            <a:off x="4502946" y="3589517"/>
            <a:ext cx="1531479" cy="114647"/>
          </a:xfrm>
          <a:prstGeom prst="bent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2C9C57D-DD7B-4D8C-8E8D-9DBFB17120E1}"/>
              </a:ext>
            </a:extLst>
          </p:cNvPr>
          <p:cNvSpPr/>
          <p:nvPr/>
        </p:nvSpPr>
        <p:spPr>
          <a:xfrm>
            <a:off x="3886201" y="3173002"/>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Response</a:t>
            </a:r>
            <a:endParaRPr lang="en-US" sz="1100" baseline="0" dirty="0"/>
          </a:p>
        </p:txBody>
      </p:sp>
      <p:cxnSp>
        <p:nvCxnSpPr>
          <p:cNvPr id="24" name="Straight Arrow Connector 23">
            <a:extLst>
              <a:ext uri="{FF2B5EF4-FFF2-40B4-BE49-F238E27FC236}">
                <a16:creationId xmlns:a16="http://schemas.microsoft.com/office/drawing/2014/main" id="{71C686EE-1D16-4A90-88EB-8B9DE6EF87D1}"/>
              </a:ext>
            </a:extLst>
          </p:cNvPr>
          <p:cNvCxnSpPr>
            <a:cxnSpLocks/>
          </p:cNvCxnSpPr>
          <p:nvPr/>
        </p:nvCxnSpPr>
        <p:spPr>
          <a:xfrm>
            <a:off x="4502945" y="2530103"/>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8DBA886C-361F-4067-A90F-0CD71EE8783C}"/>
              </a:ext>
            </a:extLst>
          </p:cNvPr>
          <p:cNvCxnSpPr>
            <a:cxnSpLocks/>
            <a:stCxn id="16" idx="1"/>
            <a:endCxn id="15" idx="1"/>
          </p:cNvCxnSpPr>
          <p:nvPr/>
        </p:nvCxnSpPr>
        <p:spPr>
          <a:xfrm rot="10800000">
            <a:off x="3886201" y="2863504"/>
            <a:ext cx="12700" cy="489282"/>
          </a:xfrm>
          <a:prstGeom prst="bentConnector3">
            <a:avLst>
              <a:gd name="adj1" fmla="val 180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BE0E8BB-394E-4FCB-AFC2-103B94C76DC9}"/>
              </a:ext>
            </a:extLst>
          </p:cNvPr>
          <p:cNvCxnSpPr>
            <a:cxnSpLocks/>
          </p:cNvCxnSpPr>
          <p:nvPr/>
        </p:nvCxnSpPr>
        <p:spPr>
          <a:xfrm>
            <a:off x="4513260" y="3532570"/>
            <a:ext cx="2386" cy="18218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94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Consultation</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48</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p:txBody>
          <a:bodyPr/>
          <a:lstStyle/>
          <a:p>
            <a:pPr marL="342900" indent="-342900">
              <a:buFont typeface="Arial" panose="020B0604020202020204" pitchFamily="34" charset="0"/>
              <a:buChar char="•"/>
            </a:pPr>
            <a:r>
              <a:rPr lang="en-US" dirty="0">
                <a:solidFill>
                  <a:schemeClr val="tx1"/>
                </a:solidFill>
              </a:rPr>
              <a:t>Idea vs Invention</a:t>
            </a:r>
          </a:p>
          <a:p>
            <a:pPr marL="342900" indent="-342900">
              <a:buFont typeface="Arial" panose="020B0604020202020204" pitchFamily="34" charset="0"/>
              <a:buChar char="•"/>
            </a:pPr>
            <a:r>
              <a:rPr lang="en-US" dirty="0">
                <a:solidFill>
                  <a:schemeClr val="tx1"/>
                </a:solidFill>
              </a:rPr>
              <a:t>Functional vs. Design</a:t>
            </a:r>
          </a:p>
          <a:p>
            <a:pPr marL="342900" indent="-342900">
              <a:buFont typeface="Arial" panose="020B0604020202020204" pitchFamily="34" charset="0"/>
              <a:buChar char="•"/>
            </a:pPr>
            <a:r>
              <a:rPr lang="en-US" dirty="0">
                <a:solidFill>
                  <a:schemeClr val="tx1"/>
                </a:solidFill>
              </a:rPr>
              <a:t>Fees</a:t>
            </a:r>
          </a:p>
          <a:p>
            <a:pPr marL="342900" indent="-342900">
              <a:buFont typeface="Arial" panose="020B0604020202020204" pitchFamily="34" charset="0"/>
              <a:buChar char="•"/>
            </a:pPr>
            <a:r>
              <a:rPr lang="en-US" dirty="0">
                <a:solidFill>
                  <a:schemeClr val="tx1"/>
                </a:solidFill>
              </a:rPr>
              <a:t>Patent eligibility</a:t>
            </a:r>
          </a:p>
          <a:p>
            <a:pPr marL="342900" indent="-342900">
              <a:buFont typeface="Arial" panose="020B0604020202020204" pitchFamily="34" charset="0"/>
              <a:buChar char="•"/>
            </a:pPr>
            <a:r>
              <a:rPr lang="en-US" dirty="0">
                <a:solidFill>
                  <a:schemeClr val="tx1"/>
                </a:solidFill>
              </a:rPr>
              <a:t>Patentability</a:t>
            </a:r>
          </a:p>
          <a:p>
            <a:pPr marL="342900" indent="-342900">
              <a:buFont typeface="Arial" panose="020B0604020202020204" pitchFamily="34" charset="0"/>
              <a:buChar char="•"/>
            </a:pPr>
            <a:r>
              <a:rPr lang="en-US" dirty="0">
                <a:solidFill>
                  <a:schemeClr val="tx1"/>
                </a:solidFill>
              </a:rPr>
              <a:t>Conflicts</a:t>
            </a:r>
          </a:p>
          <a:p>
            <a:pPr marL="342900" indent="-342900">
              <a:buFont typeface="Arial" panose="020B0604020202020204" pitchFamily="34" charset="0"/>
              <a:buChar char="•"/>
            </a:pPr>
            <a:r>
              <a:rPr lang="en-US" dirty="0">
                <a:solidFill>
                  <a:schemeClr val="tx1"/>
                </a:solidFill>
              </a:rPr>
              <a:t>Comfort with tech</a:t>
            </a:r>
          </a:p>
          <a:p>
            <a:pPr marL="342900" indent="-3429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6" name="Rectangle: Rounded Corners 5">
            <a:extLst>
              <a:ext uri="{FF2B5EF4-FFF2-40B4-BE49-F238E27FC236}">
                <a16:creationId xmlns:a16="http://schemas.microsoft.com/office/drawing/2014/main" id="{B340A587-4814-4D2D-B28B-F7F177393327}"/>
              </a:ext>
            </a:extLst>
          </p:cNvPr>
          <p:cNvSpPr/>
          <p:nvPr/>
        </p:nvSpPr>
        <p:spPr>
          <a:xfrm>
            <a:off x="6034424" y="1477566"/>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Tree>
    <p:extLst>
      <p:ext uri="{BB962C8B-B14F-4D97-AF65-F5344CB8AC3E}">
        <p14:creationId xmlns:p14="http://schemas.microsoft.com/office/powerpoint/2010/main" val="2565368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Consultation</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49</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p:txBody>
          <a:bodyPr/>
          <a:lstStyle/>
          <a:p>
            <a:pPr marL="342900" indent="-342900">
              <a:buFont typeface="Arial" panose="020B0604020202020204" pitchFamily="34" charset="0"/>
              <a:buChar char="•"/>
            </a:pPr>
            <a:r>
              <a:rPr lang="en-US" dirty="0">
                <a:solidFill>
                  <a:schemeClr val="tx1"/>
                </a:solidFill>
              </a:rPr>
              <a:t>Pro Se </a:t>
            </a:r>
          </a:p>
          <a:p>
            <a:pPr marL="342900" indent="-342900">
              <a:buFont typeface="Arial" panose="020B0604020202020204" pitchFamily="34" charset="0"/>
              <a:buChar char="•"/>
            </a:pPr>
            <a:r>
              <a:rPr lang="en-US" dirty="0">
                <a:solidFill>
                  <a:schemeClr val="tx1"/>
                </a:solidFill>
              </a:rPr>
              <a:t>Patent Attorney (Pro Bono)</a:t>
            </a:r>
          </a:p>
          <a:p>
            <a:pPr marL="342900" indent="-342900">
              <a:buFont typeface="Arial" panose="020B0604020202020204" pitchFamily="34" charset="0"/>
              <a:buChar char="•"/>
            </a:pPr>
            <a:r>
              <a:rPr lang="en-US" dirty="0">
                <a:solidFill>
                  <a:schemeClr val="tx1"/>
                </a:solidFill>
              </a:rPr>
              <a:t>Patent Agent</a:t>
            </a:r>
          </a:p>
          <a:p>
            <a:pPr marL="342900" indent="-3429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6" name="Rectangle: Rounded Corners 5">
            <a:extLst>
              <a:ext uri="{FF2B5EF4-FFF2-40B4-BE49-F238E27FC236}">
                <a16:creationId xmlns:a16="http://schemas.microsoft.com/office/drawing/2014/main" id="{C0611D2B-4116-46F1-A501-401AD2BD6331}"/>
              </a:ext>
            </a:extLst>
          </p:cNvPr>
          <p:cNvSpPr/>
          <p:nvPr/>
        </p:nvSpPr>
        <p:spPr>
          <a:xfrm>
            <a:off x="6034424" y="1477566"/>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Tree>
    <p:extLst>
      <p:ext uri="{BB962C8B-B14F-4D97-AF65-F5344CB8AC3E}">
        <p14:creationId xmlns:p14="http://schemas.microsoft.com/office/powerpoint/2010/main" val="295953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A4E1-386A-4368-9A91-6762CDC58B8A}"/>
              </a:ext>
            </a:extLst>
          </p:cNvPr>
          <p:cNvSpPr>
            <a:spLocks noGrp="1"/>
          </p:cNvSpPr>
          <p:nvPr>
            <p:ph type="title"/>
          </p:nvPr>
        </p:nvSpPr>
        <p:spPr/>
        <p:txBody>
          <a:bodyPr/>
          <a:lstStyle/>
          <a:p>
            <a:r>
              <a:rPr lang="en-US" dirty="0"/>
              <a:t>Start Small Think Big: What We Offer</a:t>
            </a:r>
          </a:p>
        </p:txBody>
      </p:sp>
      <p:sp>
        <p:nvSpPr>
          <p:cNvPr id="3" name="Slide Number Placeholder 2">
            <a:extLst>
              <a:ext uri="{FF2B5EF4-FFF2-40B4-BE49-F238E27FC236}">
                <a16:creationId xmlns:a16="http://schemas.microsoft.com/office/drawing/2014/main" id="{69F62696-381F-42CF-853F-44B22DA9579A}"/>
              </a:ext>
            </a:extLst>
          </p:cNvPr>
          <p:cNvSpPr>
            <a:spLocks noGrp="1"/>
          </p:cNvSpPr>
          <p:nvPr>
            <p:ph type="sldNum" sz="quarter" idx="11"/>
          </p:nvPr>
        </p:nvSpPr>
        <p:spPr/>
        <p:txBody>
          <a:bodyPr/>
          <a:lstStyle/>
          <a:p>
            <a:fld id="{B511D280-0087-4025-85DC-7A4BA4039648}" type="slidenum">
              <a:rPr lang="en-AU" smtClean="0"/>
              <a:pPr/>
              <a:t>5</a:t>
            </a:fld>
            <a:endParaRPr lang="en-AU" dirty="0"/>
          </a:p>
        </p:txBody>
      </p:sp>
      <p:sp>
        <p:nvSpPr>
          <p:cNvPr id="4" name="Content Placeholder 3">
            <a:extLst>
              <a:ext uri="{FF2B5EF4-FFF2-40B4-BE49-F238E27FC236}">
                <a16:creationId xmlns:a16="http://schemas.microsoft.com/office/drawing/2014/main" id="{020FFC42-15E7-47AD-A40D-26823CE0AED3}"/>
              </a:ext>
            </a:extLst>
          </p:cNvPr>
          <p:cNvSpPr>
            <a:spLocks noGrp="1"/>
          </p:cNvSpPr>
          <p:nvPr>
            <p:ph sz="quarter" idx="12"/>
          </p:nvPr>
        </p:nvSpPr>
        <p:spPr/>
        <p:txBody>
          <a:bodyPr>
            <a:normAutofit fontScale="92500"/>
          </a:bodyPr>
          <a:lstStyle/>
          <a:p>
            <a:pPr marL="0" lvl="0" indent="0" algn="l" rtl="0">
              <a:spcBef>
                <a:spcPts val="0"/>
              </a:spcBef>
              <a:spcAft>
                <a:spcPts val="0"/>
              </a:spcAft>
              <a:buNone/>
            </a:pPr>
            <a:r>
              <a:rPr lang="en-US" sz="2800" dirty="0">
                <a:solidFill>
                  <a:schemeClr val="tx1"/>
                </a:solidFill>
              </a:rPr>
              <a:t>COVID-19 Rapid </a:t>
            </a:r>
            <a:br>
              <a:rPr lang="en-US" sz="2800" dirty="0">
                <a:solidFill>
                  <a:schemeClr val="tx1"/>
                </a:solidFill>
              </a:rPr>
            </a:br>
            <a:r>
              <a:rPr lang="en-US" sz="2800" dirty="0">
                <a:solidFill>
                  <a:schemeClr val="tx1"/>
                </a:solidFill>
              </a:rPr>
              <a:t>Response Program (RRP)</a:t>
            </a:r>
            <a:endParaRPr lang="en-US" sz="2800" b="1" dirty="0">
              <a:solidFill>
                <a:schemeClr val="tx1"/>
              </a:solidFill>
              <a:latin typeface="Proxima Nova"/>
              <a:ea typeface="Proxima Nova"/>
              <a:cs typeface="Proxima Nova"/>
              <a:sym typeface="Proxima Nova"/>
            </a:endParaRPr>
          </a:p>
          <a:p>
            <a:pPr marL="0" lvl="0" indent="0" algn="l" rtl="0">
              <a:spcBef>
                <a:spcPts val="0"/>
              </a:spcBef>
              <a:spcAft>
                <a:spcPts val="0"/>
              </a:spcAft>
              <a:buNone/>
            </a:pPr>
            <a:endParaRPr lang="en-US" sz="1400" b="1" dirty="0">
              <a:solidFill>
                <a:schemeClr val="accent1"/>
              </a:solidFill>
              <a:latin typeface="Proxima Nova"/>
              <a:ea typeface="Proxima Nova"/>
              <a:cs typeface="Proxima Nova"/>
              <a:sym typeface="Proxima Nova"/>
            </a:endParaRPr>
          </a:p>
          <a:p>
            <a:pPr marL="0" lvl="0" indent="0" algn="l" rtl="0">
              <a:spcBef>
                <a:spcPts val="0"/>
              </a:spcBef>
              <a:spcAft>
                <a:spcPts val="0"/>
              </a:spcAft>
              <a:buNone/>
            </a:pPr>
            <a:r>
              <a:rPr lang="en-US" sz="1500" b="1" dirty="0">
                <a:solidFill>
                  <a:schemeClr val="accent1"/>
                </a:solidFill>
                <a:latin typeface="Proxima Nova"/>
                <a:ea typeface="Proxima Nova"/>
                <a:cs typeface="Proxima Nova"/>
                <a:sym typeface="Proxima Nova"/>
              </a:rPr>
              <a:t>FAST TRACK, WALK-IN STYLE SUPPORT </a:t>
            </a:r>
          </a:p>
          <a:p>
            <a:pPr marL="0" lvl="0" indent="0" algn="l" rtl="0">
              <a:spcBef>
                <a:spcPts val="0"/>
              </a:spcBef>
              <a:spcAft>
                <a:spcPts val="0"/>
              </a:spcAft>
              <a:buNone/>
            </a:pPr>
            <a:r>
              <a:rPr lang="en-US" sz="1500" dirty="0">
                <a:solidFill>
                  <a:schemeClr val="tx1"/>
                </a:solidFill>
              </a:rPr>
              <a:t>For small business impacted by COVID-19 and in need of immediate assistance, we offer help with contract and legal compliance issues, loan/grant applications, financial statement review, website audit, etc.</a:t>
            </a:r>
          </a:p>
          <a:p>
            <a:pPr marL="0" lvl="0" indent="0" algn="l" rtl="0">
              <a:spcBef>
                <a:spcPts val="2100"/>
              </a:spcBef>
              <a:spcAft>
                <a:spcPts val="0"/>
              </a:spcAft>
              <a:buNone/>
            </a:pPr>
            <a:r>
              <a:rPr lang="en-US" sz="1500" b="1" dirty="0">
                <a:solidFill>
                  <a:schemeClr val="accent1"/>
                </a:solidFill>
                <a:latin typeface="Proxima Nova"/>
                <a:ea typeface="Proxima Nova"/>
                <a:cs typeface="Proxima Nova"/>
                <a:sym typeface="Proxima Nova"/>
              </a:rPr>
              <a:t>RRP ASSISTANCE REQUEST FORM </a:t>
            </a:r>
          </a:p>
          <a:p>
            <a:pPr marL="0" lvl="0" indent="0" algn="l" rtl="0">
              <a:spcBef>
                <a:spcPts val="0"/>
              </a:spcBef>
              <a:spcAft>
                <a:spcPts val="2100"/>
              </a:spcAft>
              <a:buNone/>
            </a:pPr>
            <a:r>
              <a:rPr lang="en-US" sz="1500" dirty="0">
                <a:solidFill>
                  <a:schemeClr val="tx1"/>
                </a:solidFill>
              </a:rPr>
              <a:t>Available</a:t>
            </a:r>
            <a:r>
              <a:rPr lang="en-US" sz="1500" dirty="0"/>
              <a:t> </a:t>
            </a:r>
            <a:r>
              <a:rPr lang="en-US" sz="1500" dirty="0">
                <a:solidFill>
                  <a:schemeClr val="tx1"/>
                </a:solidFill>
              </a:rPr>
              <a:t>at</a:t>
            </a:r>
            <a:r>
              <a:rPr lang="en-US" sz="1500" dirty="0"/>
              <a:t> </a:t>
            </a:r>
            <a:r>
              <a:rPr lang="en-US" sz="1500" u="sng" dirty="0">
                <a:solidFill>
                  <a:schemeClr val="hlink"/>
                </a:solidFill>
                <a:hlinkClick r:id="rId2"/>
              </a:rPr>
              <a:t>covid19.startsmallthinkbig.org/request</a:t>
            </a:r>
            <a:endParaRPr lang="en-US" sz="1500" dirty="0"/>
          </a:p>
          <a:p>
            <a:endParaRPr lang="en-US" sz="1400" dirty="0"/>
          </a:p>
        </p:txBody>
      </p:sp>
      <p:pic>
        <p:nvPicPr>
          <p:cNvPr id="8" name="Content Placeholder 7" descr="A group of people standing outside a building&#10;&#10;Description automatically generated with medium confidence">
            <a:extLst>
              <a:ext uri="{FF2B5EF4-FFF2-40B4-BE49-F238E27FC236}">
                <a16:creationId xmlns:a16="http://schemas.microsoft.com/office/drawing/2014/main" id="{1016E70E-57AC-4CBB-BF34-67C769AC0FB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20130" y="1222375"/>
            <a:ext cx="3696352" cy="3402013"/>
          </a:xfrm>
        </p:spPr>
      </p:pic>
    </p:spTree>
    <p:extLst>
      <p:ext uri="{BB962C8B-B14F-4D97-AF65-F5344CB8AC3E}">
        <p14:creationId xmlns:p14="http://schemas.microsoft.com/office/powerpoint/2010/main" val="713066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Drafting and Filing</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50</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p:txBody>
          <a:bodyPr/>
          <a:lstStyle/>
          <a:p>
            <a:pPr marL="342900" indent="-342900">
              <a:buFont typeface="Arial" panose="020B0604020202020204" pitchFamily="34" charset="0"/>
              <a:buChar char="•"/>
            </a:pPr>
            <a:r>
              <a:rPr lang="en-US" dirty="0">
                <a:solidFill>
                  <a:schemeClr val="tx1"/>
                </a:solidFill>
              </a:rPr>
              <a:t>Utility Patent Application</a:t>
            </a:r>
          </a:p>
          <a:p>
            <a:pPr marL="702900" lvl="2" indent="-342900">
              <a:buFont typeface="Arial" panose="020B0604020202020204" pitchFamily="34" charset="0"/>
              <a:buChar char="•"/>
            </a:pPr>
            <a:r>
              <a:rPr lang="en-US" dirty="0">
                <a:solidFill>
                  <a:schemeClr val="tx1"/>
                </a:solidFill>
              </a:rPr>
              <a:t>Provisional</a:t>
            </a:r>
          </a:p>
          <a:p>
            <a:pPr marL="702900" lvl="2" indent="-342900">
              <a:buFont typeface="Arial" panose="020B0604020202020204" pitchFamily="34" charset="0"/>
              <a:buChar char="•"/>
            </a:pPr>
            <a:r>
              <a:rPr lang="en-US" dirty="0">
                <a:solidFill>
                  <a:schemeClr val="tx1"/>
                </a:solidFill>
              </a:rPr>
              <a:t>Non-provisional</a:t>
            </a:r>
          </a:p>
          <a:p>
            <a:pPr marL="702900" lvl="2"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Design Patent Application</a:t>
            </a: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6" name="Rectangle: Rounded Corners 5">
            <a:extLst>
              <a:ext uri="{FF2B5EF4-FFF2-40B4-BE49-F238E27FC236}">
                <a16:creationId xmlns:a16="http://schemas.microsoft.com/office/drawing/2014/main" id="{C0611D2B-4116-46F1-A501-401AD2BD6331}"/>
              </a:ext>
            </a:extLst>
          </p:cNvPr>
          <p:cNvSpPr/>
          <p:nvPr/>
        </p:nvSpPr>
        <p:spPr>
          <a:xfrm>
            <a:off x="6034424" y="1477566"/>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
        <p:nvSpPr>
          <p:cNvPr id="7" name="Rectangle: Rounded Corners 6">
            <a:extLst>
              <a:ext uri="{FF2B5EF4-FFF2-40B4-BE49-F238E27FC236}">
                <a16:creationId xmlns:a16="http://schemas.microsoft.com/office/drawing/2014/main" id="{06B8A89A-57E2-4602-9B60-B2507D55CD28}"/>
              </a:ext>
            </a:extLst>
          </p:cNvPr>
          <p:cNvSpPr/>
          <p:nvPr/>
        </p:nvSpPr>
        <p:spPr>
          <a:xfrm>
            <a:off x="6034422" y="1990751"/>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Prepare and File Application</a:t>
            </a:r>
          </a:p>
        </p:txBody>
      </p:sp>
      <p:cxnSp>
        <p:nvCxnSpPr>
          <p:cNvPr id="13" name="Straight Arrow Connector 12">
            <a:extLst>
              <a:ext uri="{FF2B5EF4-FFF2-40B4-BE49-F238E27FC236}">
                <a16:creationId xmlns:a16="http://schemas.microsoft.com/office/drawing/2014/main" id="{3BBFFABC-FA2C-4112-9023-788D277AE41E}"/>
              </a:ext>
            </a:extLst>
          </p:cNvPr>
          <p:cNvCxnSpPr>
            <a:cxnSpLocks/>
            <a:endCxn id="7" idx="0"/>
          </p:cNvCxnSpPr>
          <p:nvPr/>
        </p:nvCxnSpPr>
        <p:spPr>
          <a:xfrm>
            <a:off x="6657516" y="1837134"/>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445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Drafting and Filing</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51</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p:txBody>
          <a:bodyPr/>
          <a:lstStyle/>
          <a:p>
            <a:pPr marL="342900" indent="-342900">
              <a:buFont typeface="Arial" panose="020B0604020202020204" pitchFamily="34" charset="0"/>
              <a:buChar char="•"/>
            </a:pPr>
            <a:r>
              <a:rPr lang="en-US" dirty="0">
                <a:solidFill>
                  <a:schemeClr val="tx1"/>
                </a:solidFill>
              </a:rPr>
              <a:t>Utility Patent Application</a:t>
            </a:r>
          </a:p>
          <a:p>
            <a:pPr marL="702900" lvl="2" indent="-342900">
              <a:buFont typeface="Arial" panose="020B0604020202020204" pitchFamily="34" charset="0"/>
              <a:buChar char="•"/>
            </a:pPr>
            <a:r>
              <a:rPr lang="en-US" dirty="0">
                <a:solidFill>
                  <a:schemeClr val="tx1"/>
                </a:solidFill>
              </a:rPr>
              <a:t>Provisional</a:t>
            </a:r>
          </a:p>
          <a:p>
            <a:pPr marL="702900" lvl="2" indent="-342900">
              <a:buFont typeface="Arial" panose="020B0604020202020204" pitchFamily="34" charset="0"/>
              <a:buChar char="•"/>
            </a:pPr>
            <a:r>
              <a:rPr lang="en-US" dirty="0">
                <a:solidFill>
                  <a:schemeClr val="tx1"/>
                </a:solidFill>
              </a:rPr>
              <a:t>Non-provisional</a:t>
            </a:r>
          </a:p>
          <a:p>
            <a:pPr marL="702900" lvl="2"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Design Patent Application</a:t>
            </a: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6" name="Rectangle: Rounded Corners 5">
            <a:extLst>
              <a:ext uri="{FF2B5EF4-FFF2-40B4-BE49-F238E27FC236}">
                <a16:creationId xmlns:a16="http://schemas.microsoft.com/office/drawing/2014/main" id="{C0611D2B-4116-46F1-A501-401AD2BD6331}"/>
              </a:ext>
            </a:extLst>
          </p:cNvPr>
          <p:cNvSpPr/>
          <p:nvPr/>
        </p:nvSpPr>
        <p:spPr>
          <a:xfrm>
            <a:off x="6034424" y="1477566"/>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
        <p:nvSpPr>
          <p:cNvPr id="7" name="Rectangle: Rounded Corners 6">
            <a:extLst>
              <a:ext uri="{FF2B5EF4-FFF2-40B4-BE49-F238E27FC236}">
                <a16:creationId xmlns:a16="http://schemas.microsoft.com/office/drawing/2014/main" id="{06B8A89A-57E2-4602-9B60-B2507D55CD28}"/>
              </a:ext>
            </a:extLst>
          </p:cNvPr>
          <p:cNvSpPr/>
          <p:nvPr/>
        </p:nvSpPr>
        <p:spPr>
          <a:xfrm>
            <a:off x="6034422" y="1990751"/>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Prepare and File Application</a:t>
            </a:r>
          </a:p>
        </p:txBody>
      </p:sp>
      <p:cxnSp>
        <p:nvCxnSpPr>
          <p:cNvPr id="13" name="Straight Arrow Connector 12">
            <a:extLst>
              <a:ext uri="{FF2B5EF4-FFF2-40B4-BE49-F238E27FC236}">
                <a16:creationId xmlns:a16="http://schemas.microsoft.com/office/drawing/2014/main" id="{3BBFFABC-FA2C-4112-9023-788D277AE41E}"/>
              </a:ext>
            </a:extLst>
          </p:cNvPr>
          <p:cNvCxnSpPr>
            <a:cxnSpLocks/>
            <a:endCxn id="7" idx="0"/>
          </p:cNvCxnSpPr>
          <p:nvPr/>
        </p:nvCxnSpPr>
        <p:spPr>
          <a:xfrm>
            <a:off x="6657516" y="1837134"/>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081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Drafting and Filing</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52</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p:txBody>
          <a:bodyPr/>
          <a:lstStyle/>
          <a:p>
            <a:pPr marL="342900" indent="-342900">
              <a:buFont typeface="Arial" panose="020B0604020202020204" pitchFamily="34" charset="0"/>
              <a:buChar char="•"/>
            </a:pPr>
            <a:r>
              <a:rPr lang="en-US" b="1" dirty="0">
                <a:solidFill>
                  <a:schemeClr val="tx1"/>
                </a:solidFill>
              </a:rPr>
              <a:t>Provisional Application</a:t>
            </a:r>
          </a:p>
          <a:p>
            <a:pPr marL="702900" lvl="2" indent="-342900">
              <a:buFont typeface="Arial" panose="020B0604020202020204" pitchFamily="34" charset="0"/>
              <a:buChar char="•"/>
            </a:pPr>
            <a:r>
              <a:rPr lang="en-US" dirty="0">
                <a:solidFill>
                  <a:schemeClr val="tx1"/>
                </a:solidFill>
              </a:rPr>
              <a:t>Pros: </a:t>
            </a:r>
          </a:p>
          <a:p>
            <a:pPr marL="1062900" lvl="3" indent="-342900">
              <a:buFont typeface="Arial" panose="020B0604020202020204" pitchFamily="34" charset="0"/>
              <a:buChar char="•"/>
            </a:pPr>
            <a:r>
              <a:rPr lang="en-US" dirty="0">
                <a:solidFill>
                  <a:schemeClr val="tx1"/>
                </a:solidFill>
              </a:rPr>
              <a:t>Comparatively low-cost ($120-330 official fees)</a:t>
            </a:r>
          </a:p>
          <a:p>
            <a:pPr marL="1062900" lvl="3" indent="-342900">
              <a:buFont typeface="Arial" panose="020B0604020202020204" pitchFamily="34" charset="0"/>
              <a:buChar char="•"/>
            </a:pPr>
            <a:r>
              <a:rPr lang="en-US" dirty="0">
                <a:solidFill>
                  <a:schemeClr val="tx1"/>
                </a:solidFill>
              </a:rPr>
              <a:t>Establishes filing date</a:t>
            </a:r>
          </a:p>
          <a:p>
            <a:pPr marL="1062900" lvl="3" indent="-342900">
              <a:buFont typeface="Arial" panose="020B0604020202020204" pitchFamily="34" charset="0"/>
              <a:buChar char="•"/>
            </a:pPr>
            <a:r>
              <a:rPr lang="en-US" dirty="0">
                <a:solidFill>
                  <a:schemeClr val="tx1"/>
                </a:solidFill>
              </a:rPr>
              <a:t>“Patent pending”</a:t>
            </a:r>
          </a:p>
          <a:p>
            <a:pPr marL="1062900" lvl="3" indent="-342900">
              <a:buFont typeface="Arial" panose="020B0604020202020204" pitchFamily="34" charset="0"/>
              <a:buChar char="•"/>
            </a:pPr>
            <a:r>
              <a:rPr lang="en-US" dirty="0">
                <a:solidFill>
                  <a:schemeClr val="tx1"/>
                </a:solidFill>
              </a:rPr>
              <a:t>Confidential</a:t>
            </a:r>
          </a:p>
          <a:p>
            <a:pPr marL="702900" lvl="2" indent="-342900">
              <a:buFont typeface="Arial" panose="020B0604020202020204" pitchFamily="34" charset="0"/>
              <a:buChar char="•"/>
            </a:pPr>
            <a:r>
              <a:rPr lang="en-US" dirty="0">
                <a:solidFill>
                  <a:schemeClr val="tx1"/>
                </a:solidFill>
              </a:rPr>
              <a:t>Cons: </a:t>
            </a:r>
          </a:p>
          <a:p>
            <a:pPr marL="1062900" lvl="3" indent="-342900">
              <a:buFont typeface="Arial" panose="020B0604020202020204" pitchFamily="34" charset="0"/>
              <a:buChar char="•"/>
            </a:pPr>
            <a:r>
              <a:rPr lang="en-US" dirty="0">
                <a:solidFill>
                  <a:schemeClr val="tx1"/>
                </a:solidFill>
              </a:rPr>
              <a:t>Not examined - Does </a:t>
            </a:r>
            <a:r>
              <a:rPr lang="en-US" b="1" u="sng" dirty="0">
                <a:solidFill>
                  <a:schemeClr val="tx1"/>
                </a:solidFill>
              </a:rPr>
              <a:t>not</a:t>
            </a:r>
            <a:r>
              <a:rPr lang="en-US" dirty="0">
                <a:solidFill>
                  <a:schemeClr val="tx1"/>
                </a:solidFill>
              </a:rPr>
              <a:t> become a patent</a:t>
            </a:r>
          </a:p>
          <a:p>
            <a:pPr marL="1062900" lvl="3" indent="-342900">
              <a:buFont typeface="Arial" panose="020B0604020202020204" pitchFamily="34" charset="0"/>
              <a:buChar char="•"/>
            </a:pPr>
            <a:r>
              <a:rPr lang="en-US" b="1" dirty="0">
                <a:solidFill>
                  <a:schemeClr val="tx1"/>
                </a:solidFill>
              </a:rPr>
              <a:t>Automatically abandoned at 12 months</a:t>
            </a: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Tree>
    <p:extLst>
      <p:ext uri="{BB962C8B-B14F-4D97-AF65-F5344CB8AC3E}">
        <p14:creationId xmlns:p14="http://schemas.microsoft.com/office/powerpoint/2010/main" val="1167422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Drafting and Filing</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53</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p:txBody>
          <a:bodyPr/>
          <a:lstStyle/>
          <a:p>
            <a:pPr marL="342900" indent="-342900">
              <a:buFont typeface="Arial" panose="020B0604020202020204" pitchFamily="34" charset="0"/>
              <a:buChar char="•"/>
            </a:pPr>
            <a:r>
              <a:rPr lang="en-US" b="1" dirty="0">
                <a:solidFill>
                  <a:schemeClr val="tx1"/>
                </a:solidFill>
              </a:rPr>
              <a:t>Non-provisional Application</a:t>
            </a:r>
          </a:p>
          <a:p>
            <a:pPr marL="702900" lvl="2" indent="-342900">
              <a:buFont typeface="Arial" panose="020B0604020202020204" pitchFamily="34" charset="0"/>
              <a:buChar char="•"/>
            </a:pPr>
            <a:r>
              <a:rPr lang="en-US" dirty="0">
                <a:solidFill>
                  <a:schemeClr val="tx1"/>
                </a:solidFill>
              </a:rPr>
              <a:t>Pros: </a:t>
            </a:r>
          </a:p>
          <a:p>
            <a:pPr marL="1062900" lvl="3" indent="-342900">
              <a:buFont typeface="Arial" panose="020B0604020202020204" pitchFamily="34" charset="0"/>
              <a:buChar char="•"/>
            </a:pPr>
            <a:r>
              <a:rPr lang="en-US" dirty="0">
                <a:solidFill>
                  <a:schemeClr val="tx1"/>
                </a:solidFill>
              </a:rPr>
              <a:t>May become a patent</a:t>
            </a:r>
          </a:p>
          <a:p>
            <a:pPr marL="1062900" lvl="3" indent="-342900">
              <a:buFont typeface="Arial" panose="020B0604020202020204" pitchFamily="34" charset="0"/>
              <a:buChar char="•"/>
            </a:pPr>
            <a:r>
              <a:rPr lang="en-US" dirty="0">
                <a:solidFill>
                  <a:schemeClr val="tx1"/>
                </a:solidFill>
              </a:rPr>
              <a:t>“Patent pending”</a:t>
            </a:r>
          </a:p>
          <a:p>
            <a:pPr marL="1062900" lvl="3" indent="-342900">
              <a:buFont typeface="Arial" panose="020B0604020202020204" pitchFamily="34" charset="0"/>
              <a:buChar char="•"/>
            </a:pPr>
            <a:r>
              <a:rPr lang="en-US" dirty="0">
                <a:solidFill>
                  <a:schemeClr val="tx1"/>
                </a:solidFill>
              </a:rPr>
              <a:t>Credibility</a:t>
            </a:r>
          </a:p>
          <a:p>
            <a:pPr marL="702900" lvl="2" indent="-342900">
              <a:buFont typeface="Arial" panose="020B0604020202020204" pitchFamily="34" charset="0"/>
              <a:buChar char="•"/>
            </a:pPr>
            <a:r>
              <a:rPr lang="en-US" dirty="0">
                <a:solidFill>
                  <a:schemeClr val="tx1"/>
                </a:solidFill>
              </a:rPr>
              <a:t>Cons: </a:t>
            </a:r>
          </a:p>
          <a:p>
            <a:pPr marL="1062900" lvl="3" indent="-342900">
              <a:buFont typeface="Arial" panose="020B0604020202020204" pitchFamily="34" charset="0"/>
              <a:buChar char="•"/>
            </a:pPr>
            <a:r>
              <a:rPr lang="en-US" dirty="0">
                <a:solidFill>
                  <a:schemeClr val="tx1"/>
                </a:solidFill>
              </a:rPr>
              <a:t>Expensive. </a:t>
            </a:r>
          </a:p>
          <a:p>
            <a:pPr marL="702900" lvl="2" indent="-342900">
              <a:buFont typeface="Arial" panose="020B0604020202020204" pitchFamily="34" charset="0"/>
              <a:buChar char="•"/>
            </a:pPr>
            <a:r>
              <a:rPr lang="en-US" dirty="0">
                <a:solidFill>
                  <a:schemeClr val="tx1"/>
                </a:solidFill>
              </a:rPr>
              <a:t>Note: Published after 18 months</a:t>
            </a: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Tree>
    <p:extLst>
      <p:ext uri="{BB962C8B-B14F-4D97-AF65-F5344CB8AC3E}">
        <p14:creationId xmlns:p14="http://schemas.microsoft.com/office/powerpoint/2010/main" val="758520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Prosecution at the USPTO</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54</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a:xfrm>
            <a:off x="323850" y="1221582"/>
            <a:ext cx="4794249" cy="3402806"/>
          </a:xfrm>
        </p:spPr>
        <p:txBody>
          <a:bodyPr>
            <a:normAutofit/>
          </a:bodyPr>
          <a:lstStyle/>
          <a:p>
            <a:pPr marL="457200" indent="-457200">
              <a:buFont typeface="Arial" panose="020B0604020202020204" pitchFamily="34" charset="0"/>
              <a:buChar char="•"/>
            </a:pPr>
            <a:r>
              <a:rPr lang="en-US" dirty="0">
                <a:solidFill>
                  <a:schemeClr val="tx1"/>
                </a:solidFill>
              </a:rPr>
              <a:t>Negotiation with the USPTO</a:t>
            </a:r>
          </a:p>
          <a:p>
            <a:pPr marL="702900" lvl="2" indent="-342900">
              <a:buFont typeface="Arial" panose="020B0604020202020204" pitchFamily="34" charset="0"/>
              <a:buChar char="•"/>
            </a:pPr>
            <a:r>
              <a:rPr lang="en-US" dirty="0">
                <a:solidFill>
                  <a:schemeClr val="tx1"/>
                </a:solidFill>
              </a:rPr>
              <a:t>Interview</a:t>
            </a:r>
          </a:p>
          <a:p>
            <a:pPr marL="702900" lvl="2" indent="-342900">
              <a:buFont typeface="Arial" panose="020B0604020202020204" pitchFamily="34" charset="0"/>
              <a:buChar char="•"/>
            </a:pPr>
            <a:r>
              <a:rPr lang="en-US" dirty="0">
                <a:solidFill>
                  <a:schemeClr val="tx1"/>
                </a:solidFill>
              </a:rPr>
              <a:t>Discuss differences between reference and application</a:t>
            </a:r>
          </a:p>
          <a:p>
            <a:pPr marL="702900" lvl="2" indent="-342900">
              <a:buFont typeface="Arial" panose="020B0604020202020204" pitchFamily="34" charset="0"/>
              <a:buChar char="•"/>
            </a:pPr>
            <a:r>
              <a:rPr lang="en-US" dirty="0">
                <a:solidFill>
                  <a:schemeClr val="tx1"/>
                </a:solidFill>
              </a:rPr>
              <a:t>Present amendments</a:t>
            </a: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22" name="Rectangle: Rounded Corners 21">
            <a:extLst>
              <a:ext uri="{FF2B5EF4-FFF2-40B4-BE49-F238E27FC236}">
                <a16:creationId xmlns:a16="http://schemas.microsoft.com/office/drawing/2014/main" id="{25CB9D11-25BF-4D58-A225-AFB899D857B2}"/>
              </a:ext>
            </a:extLst>
          </p:cNvPr>
          <p:cNvSpPr/>
          <p:nvPr/>
        </p:nvSpPr>
        <p:spPr>
          <a:xfrm>
            <a:off x="6149179" y="1476375"/>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
        <p:nvSpPr>
          <p:cNvPr id="23" name="Rectangle: Rounded Corners 22">
            <a:extLst>
              <a:ext uri="{FF2B5EF4-FFF2-40B4-BE49-F238E27FC236}">
                <a16:creationId xmlns:a16="http://schemas.microsoft.com/office/drawing/2014/main" id="{D7E752CE-8503-4574-AA1E-CE76C67B9400}"/>
              </a:ext>
            </a:extLst>
          </p:cNvPr>
          <p:cNvSpPr/>
          <p:nvPr/>
        </p:nvSpPr>
        <p:spPr>
          <a:xfrm>
            <a:off x="6149177" y="1989560"/>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Prepare and File Application</a:t>
            </a:r>
          </a:p>
        </p:txBody>
      </p:sp>
      <p:sp>
        <p:nvSpPr>
          <p:cNvPr id="24" name="Rectangle: Rounded Corners 23">
            <a:extLst>
              <a:ext uri="{FF2B5EF4-FFF2-40B4-BE49-F238E27FC236}">
                <a16:creationId xmlns:a16="http://schemas.microsoft.com/office/drawing/2014/main" id="{57D423B9-54EF-4D90-A9A7-E94FED83BD6E}"/>
              </a:ext>
            </a:extLst>
          </p:cNvPr>
          <p:cNvSpPr/>
          <p:nvPr/>
        </p:nvSpPr>
        <p:spPr>
          <a:xfrm>
            <a:off x="6149179" y="2502745"/>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Office Action</a:t>
            </a:r>
            <a:endParaRPr lang="en-US" sz="1100" baseline="0" dirty="0"/>
          </a:p>
        </p:txBody>
      </p:sp>
      <p:cxnSp>
        <p:nvCxnSpPr>
          <p:cNvPr id="25" name="Straight Arrow Connector 24">
            <a:extLst>
              <a:ext uri="{FF2B5EF4-FFF2-40B4-BE49-F238E27FC236}">
                <a16:creationId xmlns:a16="http://schemas.microsoft.com/office/drawing/2014/main" id="{893FAFA7-1499-4F63-8583-0E9D88160BAA}"/>
              </a:ext>
            </a:extLst>
          </p:cNvPr>
          <p:cNvCxnSpPr>
            <a:cxnSpLocks/>
            <a:endCxn id="23" idx="0"/>
          </p:cNvCxnSpPr>
          <p:nvPr/>
        </p:nvCxnSpPr>
        <p:spPr>
          <a:xfrm>
            <a:off x="6772271" y="1834776"/>
            <a:ext cx="1" cy="15478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C9BBF4-E8ED-4D77-85DA-252A63FA8816}"/>
              </a:ext>
            </a:extLst>
          </p:cNvPr>
          <p:cNvCxnSpPr>
            <a:stCxn id="24" idx="2"/>
            <a:endCxn id="27" idx="0"/>
          </p:cNvCxnSpPr>
          <p:nvPr/>
        </p:nvCxnSpPr>
        <p:spPr>
          <a:xfrm>
            <a:off x="6772274" y="2862313"/>
            <a:ext cx="0" cy="1297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9DF7326-1B9D-40F5-81B5-BC5DA22EE5C4}"/>
              </a:ext>
            </a:extLst>
          </p:cNvPr>
          <p:cNvSpPr/>
          <p:nvPr/>
        </p:nvSpPr>
        <p:spPr>
          <a:xfrm>
            <a:off x="6149179" y="2992027"/>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Response</a:t>
            </a:r>
            <a:endParaRPr lang="en-US" sz="1100" baseline="0" dirty="0"/>
          </a:p>
        </p:txBody>
      </p:sp>
      <p:cxnSp>
        <p:nvCxnSpPr>
          <p:cNvPr id="28" name="Straight Arrow Connector 27">
            <a:extLst>
              <a:ext uri="{FF2B5EF4-FFF2-40B4-BE49-F238E27FC236}">
                <a16:creationId xmlns:a16="http://schemas.microsoft.com/office/drawing/2014/main" id="{81FBD2D6-3EC4-4A02-8344-97D23DC19C56}"/>
              </a:ext>
            </a:extLst>
          </p:cNvPr>
          <p:cNvCxnSpPr>
            <a:cxnSpLocks/>
          </p:cNvCxnSpPr>
          <p:nvPr/>
        </p:nvCxnSpPr>
        <p:spPr>
          <a:xfrm>
            <a:off x="6765923" y="2349128"/>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EF69B3AF-E351-417C-A1CE-1BADA01786D0}"/>
              </a:ext>
            </a:extLst>
          </p:cNvPr>
          <p:cNvCxnSpPr>
            <a:cxnSpLocks/>
            <a:stCxn id="27" idx="1"/>
            <a:endCxn id="24" idx="1"/>
          </p:cNvCxnSpPr>
          <p:nvPr/>
        </p:nvCxnSpPr>
        <p:spPr>
          <a:xfrm rot="10800000">
            <a:off x="6149179" y="2682529"/>
            <a:ext cx="12700" cy="489282"/>
          </a:xfrm>
          <a:prstGeom prst="bentConnector3">
            <a:avLst>
              <a:gd name="adj1" fmla="val 1800000"/>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076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B4F4-8D49-40AC-81E4-1EEAA1185504}"/>
              </a:ext>
            </a:extLst>
          </p:cNvPr>
          <p:cNvSpPr>
            <a:spLocks noGrp="1"/>
          </p:cNvSpPr>
          <p:nvPr>
            <p:ph type="title"/>
          </p:nvPr>
        </p:nvSpPr>
        <p:spPr/>
        <p:txBody>
          <a:bodyPr/>
          <a:lstStyle/>
          <a:p>
            <a:r>
              <a:rPr lang="en-US" dirty="0"/>
              <a:t>Prosecution at the USPTO</a:t>
            </a:r>
          </a:p>
        </p:txBody>
      </p:sp>
      <p:sp>
        <p:nvSpPr>
          <p:cNvPr id="3" name="Slide Number Placeholder 2">
            <a:extLst>
              <a:ext uri="{FF2B5EF4-FFF2-40B4-BE49-F238E27FC236}">
                <a16:creationId xmlns:a16="http://schemas.microsoft.com/office/drawing/2014/main" id="{C0C9B4FE-19EC-4140-86E0-9DDC2B466671}"/>
              </a:ext>
            </a:extLst>
          </p:cNvPr>
          <p:cNvSpPr>
            <a:spLocks noGrp="1"/>
          </p:cNvSpPr>
          <p:nvPr>
            <p:ph type="sldNum" sz="quarter" idx="11"/>
          </p:nvPr>
        </p:nvSpPr>
        <p:spPr/>
        <p:txBody>
          <a:bodyPr/>
          <a:lstStyle/>
          <a:p>
            <a:fld id="{B511D280-0087-4025-85DC-7A4BA4039648}" type="slidenum">
              <a:rPr lang="en-AU" smtClean="0"/>
              <a:pPr/>
              <a:t>55</a:t>
            </a:fld>
            <a:endParaRPr lang="en-AU" dirty="0"/>
          </a:p>
        </p:txBody>
      </p:sp>
      <p:sp>
        <p:nvSpPr>
          <p:cNvPr id="4" name="Content Placeholder 3">
            <a:extLst>
              <a:ext uri="{FF2B5EF4-FFF2-40B4-BE49-F238E27FC236}">
                <a16:creationId xmlns:a16="http://schemas.microsoft.com/office/drawing/2014/main" id="{BA42ABEA-22E0-407E-A742-8DF6F73BD83D}"/>
              </a:ext>
            </a:extLst>
          </p:cNvPr>
          <p:cNvSpPr>
            <a:spLocks noGrp="1"/>
          </p:cNvSpPr>
          <p:nvPr>
            <p:ph sz="quarter" idx="12"/>
          </p:nvPr>
        </p:nvSpPr>
        <p:spPr>
          <a:xfrm>
            <a:off x="323850" y="1221582"/>
            <a:ext cx="4316077" cy="3402806"/>
          </a:xfrm>
        </p:spPr>
        <p:txBody>
          <a:bodyPr>
            <a:normAutofit/>
          </a:bodyPr>
          <a:lstStyle/>
          <a:p>
            <a:pPr marL="457200" indent="-457200">
              <a:buFont typeface="Arial" panose="020B0604020202020204" pitchFamily="34" charset="0"/>
              <a:buChar char="•"/>
            </a:pPr>
            <a:r>
              <a:rPr lang="en-US" dirty="0">
                <a:solidFill>
                  <a:schemeClr val="tx1"/>
                </a:solidFill>
              </a:rPr>
              <a:t>Length of Prosecution</a:t>
            </a:r>
          </a:p>
          <a:p>
            <a:pPr marL="817200" lvl="2" indent="-457200">
              <a:buFont typeface="Arial" panose="020B0604020202020204" pitchFamily="34" charset="0"/>
              <a:buChar char="•"/>
            </a:pPr>
            <a:r>
              <a:rPr lang="en-US" dirty="0">
                <a:solidFill>
                  <a:schemeClr val="tx1"/>
                </a:solidFill>
              </a:rPr>
              <a:t>Utility patents – average ~30 months for total pendency</a:t>
            </a:r>
          </a:p>
          <a:p>
            <a:pPr marL="817200" lvl="2" indent="-457200">
              <a:buFont typeface="Arial" panose="020B0604020202020204" pitchFamily="34" charset="0"/>
              <a:buChar char="•"/>
            </a:pPr>
            <a:r>
              <a:rPr lang="en-US" dirty="0">
                <a:solidFill>
                  <a:schemeClr val="tx1"/>
                </a:solidFill>
              </a:rPr>
              <a:t>Design patents – average ~13 months</a:t>
            </a:r>
          </a:p>
          <a:p>
            <a:pPr marL="702900" lvl="2" indent="-342900">
              <a:buFont typeface="Arial" panose="020B0604020202020204" pitchFamily="34" charset="0"/>
              <a:buChar char="•"/>
            </a:pPr>
            <a:endParaRPr lang="en-US" dirty="0">
              <a:solidFill>
                <a:schemeClr val="tx1"/>
              </a:solidFill>
            </a:endParaRPr>
          </a:p>
          <a:p>
            <a:pPr marL="817200" lvl="2" indent="-457200">
              <a:buFont typeface="Arial" panose="020B0604020202020204" pitchFamily="34" charset="0"/>
              <a:buChar char="•"/>
            </a:pPr>
            <a:endParaRPr lang="en-US" dirty="0">
              <a:solidFill>
                <a:schemeClr val="tx1"/>
              </a:solidFill>
            </a:endParaRPr>
          </a:p>
        </p:txBody>
      </p:sp>
      <p:sp>
        <p:nvSpPr>
          <p:cNvPr id="5" name="Text Placeholder 4">
            <a:extLst>
              <a:ext uri="{FF2B5EF4-FFF2-40B4-BE49-F238E27FC236}">
                <a16:creationId xmlns:a16="http://schemas.microsoft.com/office/drawing/2014/main" id="{25251772-BF8D-4FA0-80E4-1505AF78620E}"/>
              </a:ext>
            </a:extLst>
          </p:cNvPr>
          <p:cNvSpPr>
            <a:spLocks noGrp="1"/>
          </p:cNvSpPr>
          <p:nvPr>
            <p:ph type="body" sz="quarter" idx="13"/>
          </p:nvPr>
        </p:nvSpPr>
        <p:spPr/>
        <p:txBody>
          <a:bodyPr>
            <a:normAutofit fontScale="85000" lnSpcReduction="20000"/>
          </a:bodyPr>
          <a:lstStyle/>
          <a:p>
            <a:r>
              <a:rPr lang="en-US" dirty="0"/>
              <a:t>Patent Prosecution</a:t>
            </a:r>
          </a:p>
        </p:txBody>
      </p:sp>
      <p:sp>
        <p:nvSpPr>
          <p:cNvPr id="14" name="Rectangle: Rounded Corners 13">
            <a:extLst>
              <a:ext uri="{FF2B5EF4-FFF2-40B4-BE49-F238E27FC236}">
                <a16:creationId xmlns:a16="http://schemas.microsoft.com/office/drawing/2014/main" id="{53A9E475-316F-4886-9626-57D262ACB64C}"/>
              </a:ext>
            </a:extLst>
          </p:cNvPr>
          <p:cNvSpPr/>
          <p:nvPr/>
        </p:nvSpPr>
        <p:spPr>
          <a:xfrm>
            <a:off x="6152356" y="1477566"/>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Consultation</a:t>
            </a:r>
          </a:p>
        </p:txBody>
      </p:sp>
      <p:sp>
        <p:nvSpPr>
          <p:cNvPr id="15" name="Rectangle: Rounded Corners 14">
            <a:extLst>
              <a:ext uri="{FF2B5EF4-FFF2-40B4-BE49-F238E27FC236}">
                <a16:creationId xmlns:a16="http://schemas.microsoft.com/office/drawing/2014/main" id="{6D52554D-0775-45DA-815D-AFB641250EB9}"/>
              </a:ext>
            </a:extLst>
          </p:cNvPr>
          <p:cNvSpPr/>
          <p:nvPr/>
        </p:nvSpPr>
        <p:spPr>
          <a:xfrm>
            <a:off x="6152354" y="1990751"/>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aseline="0" dirty="0"/>
              <a:t>Prepare and File Application</a:t>
            </a:r>
          </a:p>
        </p:txBody>
      </p:sp>
      <p:sp>
        <p:nvSpPr>
          <p:cNvPr id="16" name="Rectangle: Rounded Corners 15">
            <a:extLst>
              <a:ext uri="{FF2B5EF4-FFF2-40B4-BE49-F238E27FC236}">
                <a16:creationId xmlns:a16="http://schemas.microsoft.com/office/drawing/2014/main" id="{C62063D0-C3A2-4EAF-93DB-DEAC3658DDA8}"/>
              </a:ext>
            </a:extLst>
          </p:cNvPr>
          <p:cNvSpPr/>
          <p:nvPr/>
        </p:nvSpPr>
        <p:spPr>
          <a:xfrm>
            <a:off x="6152356" y="2503936"/>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Office Action</a:t>
            </a:r>
            <a:endParaRPr lang="en-US" sz="1100" baseline="0" dirty="0"/>
          </a:p>
        </p:txBody>
      </p:sp>
      <p:sp>
        <p:nvSpPr>
          <p:cNvPr id="17" name="Rectangle: Rounded Corners 16">
            <a:extLst>
              <a:ext uri="{FF2B5EF4-FFF2-40B4-BE49-F238E27FC236}">
                <a16:creationId xmlns:a16="http://schemas.microsoft.com/office/drawing/2014/main" id="{C3C737DF-E230-4BB2-8E0F-711FE9223951}"/>
              </a:ext>
            </a:extLst>
          </p:cNvPr>
          <p:cNvSpPr/>
          <p:nvPr/>
        </p:nvSpPr>
        <p:spPr>
          <a:xfrm>
            <a:off x="4552155" y="3537080"/>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Issue</a:t>
            </a:r>
            <a:endParaRPr lang="en-US" sz="1100" baseline="0" dirty="0"/>
          </a:p>
        </p:txBody>
      </p:sp>
      <p:sp>
        <p:nvSpPr>
          <p:cNvPr id="18" name="Rectangle: Rounded Corners 17">
            <a:extLst>
              <a:ext uri="{FF2B5EF4-FFF2-40B4-BE49-F238E27FC236}">
                <a16:creationId xmlns:a16="http://schemas.microsoft.com/office/drawing/2014/main" id="{AC9BC56A-2210-4491-A694-C7338C3189EA}"/>
              </a:ext>
            </a:extLst>
          </p:cNvPr>
          <p:cNvSpPr/>
          <p:nvPr/>
        </p:nvSpPr>
        <p:spPr>
          <a:xfrm>
            <a:off x="6158706" y="3537080"/>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Appeal</a:t>
            </a:r>
            <a:endParaRPr lang="en-US" sz="1100" baseline="0" dirty="0"/>
          </a:p>
        </p:txBody>
      </p:sp>
      <p:sp>
        <p:nvSpPr>
          <p:cNvPr id="19" name="Rectangle: Rounded Corners 18">
            <a:extLst>
              <a:ext uri="{FF2B5EF4-FFF2-40B4-BE49-F238E27FC236}">
                <a16:creationId xmlns:a16="http://schemas.microsoft.com/office/drawing/2014/main" id="{2012CD33-BE08-410C-8760-11526BB14808}"/>
              </a:ext>
            </a:extLst>
          </p:cNvPr>
          <p:cNvSpPr/>
          <p:nvPr/>
        </p:nvSpPr>
        <p:spPr>
          <a:xfrm>
            <a:off x="7677485" y="3524380"/>
            <a:ext cx="1246189" cy="35956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Abandon</a:t>
            </a:r>
            <a:endParaRPr lang="en-US" sz="1100" baseline="0" dirty="0"/>
          </a:p>
        </p:txBody>
      </p:sp>
      <p:cxnSp>
        <p:nvCxnSpPr>
          <p:cNvPr id="20" name="Straight Arrow Connector 19">
            <a:extLst>
              <a:ext uri="{FF2B5EF4-FFF2-40B4-BE49-F238E27FC236}">
                <a16:creationId xmlns:a16="http://schemas.microsoft.com/office/drawing/2014/main" id="{7B82DD0A-AA3F-48F0-8009-173D10C8A053}"/>
              </a:ext>
            </a:extLst>
          </p:cNvPr>
          <p:cNvCxnSpPr>
            <a:cxnSpLocks/>
            <a:endCxn id="15" idx="0"/>
          </p:cNvCxnSpPr>
          <p:nvPr/>
        </p:nvCxnSpPr>
        <p:spPr>
          <a:xfrm>
            <a:off x="6775448" y="1837134"/>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CB445B-52E2-4C37-98B4-69252EF80A20}"/>
              </a:ext>
            </a:extLst>
          </p:cNvPr>
          <p:cNvCxnSpPr>
            <a:cxnSpLocks/>
            <a:stCxn id="16" idx="2"/>
            <a:endCxn id="33" idx="0"/>
          </p:cNvCxnSpPr>
          <p:nvPr/>
        </p:nvCxnSpPr>
        <p:spPr>
          <a:xfrm>
            <a:off x="6775451" y="2863504"/>
            <a:ext cx="0" cy="1297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44626AF-9481-4DA9-9ED8-7BD51F6FB963}"/>
              </a:ext>
            </a:extLst>
          </p:cNvPr>
          <p:cNvCxnSpPr>
            <a:cxnSpLocks/>
          </p:cNvCxnSpPr>
          <p:nvPr/>
        </p:nvCxnSpPr>
        <p:spPr>
          <a:xfrm>
            <a:off x="5175248" y="3403382"/>
            <a:ext cx="1" cy="12734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983BA65-6A71-458B-BB09-B7875BFAB5B5}"/>
              </a:ext>
            </a:extLst>
          </p:cNvPr>
          <p:cNvCxnSpPr>
            <a:cxnSpLocks/>
            <a:endCxn id="18" idx="0"/>
          </p:cNvCxnSpPr>
          <p:nvPr/>
        </p:nvCxnSpPr>
        <p:spPr>
          <a:xfrm>
            <a:off x="5187951" y="3409733"/>
            <a:ext cx="1593850" cy="127347"/>
          </a:xfrm>
          <a:prstGeom prst="bentConnector2">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0948AB5-264F-4A78-9A5A-4D47086FF9B4}"/>
              </a:ext>
            </a:extLst>
          </p:cNvPr>
          <p:cNvCxnSpPr>
            <a:cxnSpLocks/>
            <a:endCxn id="19" idx="0"/>
          </p:cNvCxnSpPr>
          <p:nvPr/>
        </p:nvCxnSpPr>
        <p:spPr>
          <a:xfrm>
            <a:off x="6769101" y="3409733"/>
            <a:ext cx="1531479" cy="114647"/>
          </a:xfrm>
          <a:prstGeom prst="bent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38F4B92-FFA8-492E-B0A6-1487470A5F39}"/>
              </a:ext>
            </a:extLst>
          </p:cNvPr>
          <p:cNvSpPr/>
          <p:nvPr/>
        </p:nvSpPr>
        <p:spPr>
          <a:xfrm>
            <a:off x="6152356" y="2993218"/>
            <a:ext cx="1246189" cy="35956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dirty="0"/>
              <a:t>Response</a:t>
            </a:r>
            <a:endParaRPr lang="en-US" sz="1100" baseline="0" dirty="0"/>
          </a:p>
        </p:txBody>
      </p:sp>
      <p:cxnSp>
        <p:nvCxnSpPr>
          <p:cNvPr id="34" name="Straight Arrow Connector 33">
            <a:extLst>
              <a:ext uri="{FF2B5EF4-FFF2-40B4-BE49-F238E27FC236}">
                <a16:creationId xmlns:a16="http://schemas.microsoft.com/office/drawing/2014/main" id="{2BB5A115-F5D8-4FAB-AE69-3067BAA88C40}"/>
              </a:ext>
            </a:extLst>
          </p:cNvPr>
          <p:cNvCxnSpPr>
            <a:cxnSpLocks/>
          </p:cNvCxnSpPr>
          <p:nvPr/>
        </p:nvCxnSpPr>
        <p:spPr>
          <a:xfrm>
            <a:off x="6769100" y="2350319"/>
            <a:ext cx="1" cy="15361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B2180A5-ED11-4822-81B1-390216AA9EE4}"/>
              </a:ext>
            </a:extLst>
          </p:cNvPr>
          <p:cNvCxnSpPr>
            <a:cxnSpLocks/>
            <a:stCxn id="33" idx="1"/>
            <a:endCxn id="16" idx="1"/>
          </p:cNvCxnSpPr>
          <p:nvPr/>
        </p:nvCxnSpPr>
        <p:spPr>
          <a:xfrm rot="10800000">
            <a:off x="6152356" y="2683720"/>
            <a:ext cx="12700" cy="489282"/>
          </a:xfrm>
          <a:prstGeom prst="bentConnector3">
            <a:avLst>
              <a:gd name="adj1" fmla="val 180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FE71E21-8E1B-4D17-AB99-954D29639D1B}"/>
              </a:ext>
            </a:extLst>
          </p:cNvPr>
          <p:cNvCxnSpPr>
            <a:cxnSpLocks/>
          </p:cNvCxnSpPr>
          <p:nvPr/>
        </p:nvCxnSpPr>
        <p:spPr>
          <a:xfrm>
            <a:off x="6779415" y="3352786"/>
            <a:ext cx="2386" cy="18218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941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tent Plaques and Patent Awards by IPlax">
            <a:extLst>
              <a:ext uri="{FF2B5EF4-FFF2-40B4-BE49-F238E27FC236}">
                <a16:creationId xmlns:a16="http://schemas.microsoft.com/office/drawing/2014/main" id="{B76C2CD4-F1F1-4D3E-A513-DF52035A5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90500"/>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00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discussing">
            <a:extLst>
              <a:ext uri="{FF2B5EF4-FFF2-40B4-BE49-F238E27FC236}">
                <a16:creationId xmlns:a16="http://schemas.microsoft.com/office/drawing/2014/main" id="{3C359957-A7D0-41C4-B9AC-107833AE2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4" y="-968155"/>
            <a:ext cx="9165694" cy="6111655"/>
          </a:xfrm>
          <a:prstGeom prst="rect">
            <a:avLst/>
          </a:prstGeom>
        </p:spPr>
      </p:pic>
      <p:sp>
        <p:nvSpPr>
          <p:cNvPr id="2" name="Subtitle 1">
            <a:extLst>
              <a:ext uri="{FF2B5EF4-FFF2-40B4-BE49-F238E27FC236}">
                <a16:creationId xmlns:a16="http://schemas.microsoft.com/office/drawing/2014/main" id="{0B24EC49-9A08-437A-9B88-A21118EDB96F}"/>
              </a:ext>
            </a:extLst>
          </p:cNvPr>
          <p:cNvSpPr>
            <a:spLocks noGrp="1"/>
          </p:cNvSpPr>
          <p:nvPr>
            <p:ph type="subTitle" idx="1"/>
          </p:nvPr>
        </p:nvSpPr>
        <p:spPr>
          <a:xfrm>
            <a:off x="-2644" y="3509834"/>
            <a:ext cx="2015902" cy="1107000"/>
          </a:xfrm>
        </p:spPr>
        <p:txBody>
          <a:bodyPr wrap="square" anchor="ctr">
            <a:normAutofit/>
          </a:bodyPr>
          <a:lstStyle/>
          <a:p>
            <a:r>
              <a:rPr lang="en-US" b="0" dirty="0"/>
              <a:t>5</a:t>
            </a:r>
          </a:p>
        </p:txBody>
      </p:sp>
      <p:sp>
        <p:nvSpPr>
          <p:cNvPr id="3" name="Title 2">
            <a:extLst>
              <a:ext uri="{FF2B5EF4-FFF2-40B4-BE49-F238E27FC236}">
                <a16:creationId xmlns:a16="http://schemas.microsoft.com/office/drawing/2014/main" id="{5D7CEFF9-2D09-4DF7-A0EB-8DE56524117C}"/>
              </a:ext>
            </a:extLst>
          </p:cNvPr>
          <p:cNvSpPr>
            <a:spLocks noGrp="1"/>
          </p:cNvSpPr>
          <p:nvPr>
            <p:ph type="title"/>
          </p:nvPr>
        </p:nvSpPr>
        <p:spPr>
          <a:xfrm>
            <a:off x="2013258" y="3509834"/>
            <a:ext cx="6635442" cy="1107000"/>
          </a:xfrm>
        </p:spPr>
        <p:txBody>
          <a:bodyPr wrap="square" anchor="ctr">
            <a:normAutofit/>
          </a:bodyPr>
          <a:lstStyle/>
          <a:p>
            <a:r>
              <a:rPr lang="en-US" dirty="0"/>
              <a:t>Post Grant Considerations</a:t>
            </a:r>
          </a:p>
        </p:txBody>
      </p:sp>
    </p:spTree>
    <p:extLst>
      <p:ext uri="{BB962C8B-B14F-4D97-AF65-F5344CB8AC3E}">
        <p14:creationId xmlns:p14="http://schemas.microsoft.com/office/powerpoint/2010/main" val="3977247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9F01-DD6E-4D7F-BF23-5854089ADA0C}"/>
              </a:ext>
            </a:extLst>
          </p:cNvPr>
          <p:cNvSpPr>
            <a:spLocks noGrp="1"/>
          </p:cNvSpPr>
          <p:nvPr>
            <p:ph type="title"/>
          </p:nvPr>
        </p:nvSpPr>
        <p:spPr/>
        <p:txBody>
          <a:bodyPr/>
          <a:lstStyle/>
          <a:p>
            <a:r>
              <a:rPr lang="en-US" dirty="0"/>
              <a:t>Costs</a:t>
            </a:r>
          </a:p>
        </p:txBody>
      </p:sp>
      <p:sp>
        <p:nvSpPr>
          <p:cNvPr id="3" name="Slide Number Placeholder 2">
            <a:extLst>
              <a:ext uri="{FF2B5EF4-FFF2-40B4-BE49-F238E27FC236}">
                <a16:creationId xmlns:a16="http://schemas.microsoft.com/office/drawing/2014/main" id="{39392496-8E37-47ED-A895-138C50B91D5D}"/>
              </a:ext>
            </a:extLst>
          </p:cNvPr>
          <p:cNvSpPr>
            <a:spLocks noGrp="1"/>
          </p:cNvSpPr>
          <p:nvPr>
            <p:ph type="sldNum" sz="quarter" idx="11"/>
          </p:nvPr>
        </p:nvSpPr>
        <p:spPr/>
        <p:txBody>
          <a:bodyPr/>
          <a:lstStyle/>
          <a:p>
            <a:fld id="{B511D280-0087-4025-85DC-7A4BA4039648}" type="slidenum">
              <a:rPr lang="en-AU" smtClean="0"/>
              <a:pPr/>
              <a:t>58</a:t>
            </a:fld>
            <a:endParaRPr lang="en-AU" dirty="0"/>
          </a:p>
        </p:txBody>
      </p:sp>
      <p:sp>
        <p:nvSpPr>
          <p:cNvPr id="5" name="Text Placeholder 4">
            <a:extLst>
              <a:ext uri="{FF2B5EF4-FFF2-40B4-BE49-F238E27FC236}">
                <a16:creationId xmlns:a16="http://schemas.microsoft.com/office/drawing/2014/main" id="{150642D0-E0D2-4513-982C-DD9B6AAA7FE0}"/>
              </a:ext>
            </a:extLst>
          </p:cNvPr>
          <p:cNvSpPr>
            <a:spLocks noGrp="1"/>
          </p:cNvSpPr>
          <p:nvPr>
            <p:ph type="body" sz="quarter" idx="13"/>
          </p:nvPr>
        </p:nvSpPr>
        <p:spPr/>
        <p:txBody>
          <a:bodyPr>
            <a:normAutofit fontScale="85000" lnSpcReduction="20000"/>
          </a:bodyPr>
          <a:lstStyle/>
          <a:p>
            <a:r>
              <a:rPr lang="en-US" dirty="0"/>
              <a:t>Post Grant Consideration</a:t>
            </a:r>
          </a:p>
        </p:txBody>
      </p:sp>
      <p:sp>
        <p:nvSpPr>
          <p:cNvPr id="8" name="Content Placeholder 3">
            <a:extLst>
              <a:ext uri="{FF2B5EF4-FFF2-40B4-BE49-F238E27FC236}">
                <a16:creationId xmlns:a16="http://schemas.microsoft.com/office/drawing/2014/main" id="{2A0AC629-F865-4CC0-B474-F71FCB3FC236}"/>
              </a:ext>
            </a:extLst>
          </p:cNvPr>
          <p:cNvSpPr>
            <a:spLocks noGrp="1"/>
          </p:cNvSpPr>
          <p:nvPr>
            <p:ph sz="quarter" idx="12"/>
          </p:nvPr>
        </p:nvSpPr>
        <p:spPr>
          <a:xfrm>
            <a:off x="323850" y="1221582"/>
            <a:ext cx="8490232" cy="3402806"/>
          </a:xfrm>
        </p:spPr>
        <p:txBody>
          <a:bodyPr>
            <a:normAutofit/>
          </a:bodyPr>
          <a:lstStyle/>
          <a:p>
            <a:pPr marL="342900" indent="-342900">
              <a:buFont typeface="Arial" panose="020B0604020202020204" pitchFamily="34" charset="0"/>
              <a:buChar char="•"/>
            </a:pPr>
            <a:r>
              <a:rPr lang="en-US" dirty="0">
                <a:solidFill>
                  <a:schemeClr val="tx1"/>
                </a:solidFill>
              </a:rPr>
              <a:t>Maintenance Fees</a:t>
            </a:r>
          </a:p>
          <a:p>
            <a:pPr marL="702900" lvl="2" indent="-342900">
              <a:buFont typeface="Arial" panose="020B0604020202020204" pitchFamily="34" charset="0"/>
              <a:buChar char="•"/>
            </a:pPr>
            <a:endParaRPr lang="en-US" dirty="0">
              <a:solidFill>
                <a:schemeClr val="tx1"/>
              </a:solidFill>
            </a:endParaRPr>
          </a:p>
        </p:txBody>
      </p:sp>
      <p:graphicFrame>
        <p:nvGraphicFramePr>
          <p:cNvPr id="4" name="Table 3">
            <a:extLst>
              <a:ext uri="{FF2B5EF4-FFF2-40B4-BE49-F238E27FC236}">
                <a16:creationId xmlns:a16="http://schemas.microsoft.com/office/drawing/2014/main" id="{D5D44E70-D151-45B8-B04D-964024A0E618}"/>
              </a:ext>
            </a:extLst>
          </p:cNvPr>
          <p:cNvGraphicFramePr>
            <a:graphicFrameLocks noGrp="1"/>
          </p:cNvGraphicFramePr>
          <p:nvPr>
            <p:extLst>
              <p:ext uri="{D42A27DB-BD31-4B8C-83A1-F6EECF244321}">
                <p14:modId xmlns:p14="http://schemas.microsoft.com/office/powerpoint/2010/main" val="1985162486"/>
              </p:ext>
            </p:extLst>
          </p:nvPr>
        </p:nvGraphicFramePr>
        <p:xfrm>
          <a:off x="685800" y="1733550"/>
          <a:ext cx="8128284" cy="2825532"/>
        </p:xfrm>
        <a:graphic>
          <a:graphicData uri="http://schemas.openxmlformats.org/drawingml/2006/table">
            <a:tbl>
              <a:tblPr/>
              <a:tblGrid>
                <a:gridCol w="2032071">
                  <a:extLst>
                    <a:ext uri="{9D8B030D-6E8A-4147-A177-3AD203B41FA5}">
                      <a16:colId xmlns:a16="http://schemas.microsoft.com/office/drawing/2014/main" val="2389772012"/>
                    </a:ext>
                  </a:extLst>
                </a:gridCol>
                <a:gridCol w="2032071">
                  <a:extLst>
                    <a:ext uri="{9D8B030D-6E8A-4147-A177-3AD203B41FA5}">
                      <a16:colId xmlns:a16="http://schemas.microsoft.com/office/drawing/2014/main" val="193127863"/>
                    </a:ext>
                  </a:extLst>
                </a:gridCol>
                <a:gridCol w="2032071">
                  <a:extLst>
                    <a:ext uri="{9D8B030D-6E8A-4147-A177-3AD203B41FA5}">
                      <a16:colId xmlns:a16="http://schemas.microsoft.com/office/drawing/2014/main" val="1538762674"/>
                    </a:ext>
                  </a:extLst>
                </a:gridCol>
                <a:gridCol w="2032071">
                  <a:extLst>
                    <a:ext uri="{9D8B030D-6E8A-4147-A177-3AD203B41FA5}">
                      <a16:colId xmlns:a16="http://schemas.microsoft.com/office/drawing/2014/main" val="3536792233"/>
                    </a:ext>
                  </a:extLst>
                </a:gridCol>
              </a:tblGrid>
              <a:tr h="273054">
                <a:tc>
                  <a:txBody>
                    <a:bodyPr/>
                    <a:lstStyle/>
                    <a:p>
                      <a:r>
                        <a:rPr lang="en-US" sz="1400" b="1" dirty="0">
                          <a:effectLst/>
                        </a:rPr>
                        <a:t>Description</a:t>
                      </a:r>
                      <a:endParaRPr lang="en-US" sz="1400" dirty="0">
                        <a:effectLst/>
                      </a:endParaRP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EFDBB2"/>
                    </a:solidFill>
                  </a:tcPr>
                </a:tc>
                <a:tc>
                  <a:txBody>
                    <a:bodyPr/>
                    <a:lstStyle/>
                    <a:p>
                      <a:pPr algn="l"/>
                      <a:r>
                        <a:rPr lang="en-US" sz="1400" b="1" dirty="0">
                          <a:effectLst/>
                        </a:rPr>
                        <a:t>Fee</a:t>
                      </a:r>
                      <a:endParaRPr lang="en-US" sz="1400" dirty="0">
                        <a:effectLst/>
                      </a:endParaRP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EFDBB2"/>
                    </a:solidFill>
                  </a:tcPr>
                </a:tc>
                <a:tc>
                  <a:txBody>
                    <a:bodyPr/>
                    <a:lstStyle/>
                    <a:p>
                      <a:pPr algn="l"/>
                      <a:r>
                        <a:rPr lang="en-US" sz="1400" b="1" dirty="0">
                          <a:effectLst/>
                        </a:rPr>
                        <a:t>Small entity fee</a:t>
                      </a:r>
                      <a:endParaRPr lang="en-US" sz="1400" dirty="0">
                        <a:effectLst/>
                      </a:endParaRP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EFDBB2"/>
                    </a:solidFill>
                  </a:tcPr>
                </a:tc>
                <a:tc>
                  <a:txBody>
                    <a:bodyPr/>
                    <a:lstStyle/>
                    <a:p>
                      <a:pPr algn="l"/>
                      <a:r>
                        <a:rPr lang="en-US" sz="1400" b="1" dirty="0">
                          <a:effectLst/>
                        </a:rPr>
                        <a:t>Micro entity fee</a:t>
                      </a:r>
                      <a:endParaRPr lang="en-US" sz="1400" dirty="0">
                        <a:effectLst/>
                      </a:endParaRP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EFDBB2"/>
                    </a:solidFill>
                  </a:tcPr>
                </a:tc>
                <a:extLst>
                  <a:ext uri="{0D108BD9-81ED-4DB2-BD59-A6C34878D82A}">
                    <a16:rowId xmlns:a16="http://schemas.microsoft.com/office/drawing/2014/main" val="4249360316"/>
                  </a:ext>
                </a:extLst>
              </a:tr>
              <a:tr h="807290">
                <a:tc>
                  <a:txBody>
                    <a:bodyPr/>
                    <a:lstStyle/>
                    <a:p>
                      <a:r>
                        <a:rPr lang="en-US" sz="1400" dirty="0">
                          <a:effectLst/>
                        </a:rPr>
                        <a:t>For maintaining an original or any reissue patent, due at </a:t>
                      </a:r>
                      <a:r>
                        <a:rPr lang="en-US" sz="1400" b="1" dirty="0">
                          <a:effectLst/>
                        </a:rPr>
                        <a:t>3.5 years</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2,000.00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1,000.00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500.00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758597500"/>
                  </a:ext>
                </a:extLst>
              </a:tr>
              <a:tr h="807290">
                <a:tc>
                  <a:txBody>
                    <a:bodyPr/>
                    <a:lstStyle/>
                    <a:p>
                      <a:r>
                        <a:rPr lang="en-US" sz="1400" dirty="0">
                          <a:effectLst/>
                        </a:rPr>
                        <a:t>For maintaining an original or any reissue patent, due at </a:t>
                      </a:r>
                      <a:r>
                        <a:rPr lang="en-US" sz="1400" b="1" dirty="0">
                          <a:effectLst/>
                        </a:rPr>
                        <a:t>7.5 years</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3,760.00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1,880.00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940.00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602236529"/>
                  </a:ext>
                </a:extLst>
              </a:tr>
              <a:tr h="914138">
                <a:tc>
                  <a:txBody>
                    <a:bodyPr/>
                    <a:lstStyle/>
                    <a:p>
                      <a:r>
                        <a:rPr lang="en-US" sz="1400" dirty="0">
                          <a:effectLst/>
                        </a:rPr>
                        <a:t>For maintaining an original or any reissue patent, due at </a:t>
                      </a:r>
                      <a:r>
                        <a:rPr lang="en-US" sz="1400" b="1" dirty="0">
                          <a:effectLst/>
                        </a:rPr>
                        <a:t>11.5 years</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7,700.00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3,850.00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tc>
                  <a:txBody>
                    <a:bodyPr/>
                    <a:lstStyle/>
                    <a:p>
                      <a:pPr algn="l"/>
                      <a:r>
                        <a:rPr lang="en-US" sz="1400" dirty="0">
                          <a:effectLst/>
                        </a:rPr>
                        <a:t>1,925.00</a:t>
                      </a:r>
                    </a:p>
                  </a:txBody>
                  <a:tcPr marL="50454" marR="50454" marT="36038" marB="36038">
                    <a:lnL w="9525" cap="flat" cmpd="sng" algn="ctr">
                      <a:solidFill>
                        <a:srgbClr val="E9EAEB"/>
                      </a:solidFill>
                      <a:prstDash val="solid"/>
                      <a:round/>
                      <a:headEnd type="none" w="med" len="med"/>
                      <a:tailEnd type="none" w="med" len="med"/>
                    </a:lnL>
                    <a:lnR w="9525" cap="flat" cmpd="sng" algn="ctr">
                      <a:solidFill>
                        <a:srgbClr val="E9EAEB"/>
                      </a:solidFill>
                      <a:prstDash val="solid"/>
                      <a:round/>
                      <a:headEnd type="none" w="med" len="med"/>
                      <a:tailEnd type="none" w="med" len="med"/>
                    </a:lnR>
                    <a:lnT w="9525" cap="flat" cmpd="sng" algn="ctr">
                      <a:solidFill>
                        <a:srgbClr val="E9EAEB"/>
                      </a:solidFill>
                      <a:prstDash val="solid"/>
                      <a:round/>
                      <a:headEnd type="none" w="med" len="med"/>
                      <a:tailEnd type="none" w="med" len="med"/>
                    </a:lnT>
                    <a:lnB w="9525"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4106817265"/>
                  </a:ext>
                </a:extLst>
              </a:tr>
            </a:tbl>
          </a:graphicData>
        </a:graphic>
      </p:graphicFrame>
    </p:spTree>
    <p:extLst>
      <p:ext uri="{BB962C8B-B14F-4D97-AF65-F5344CB8AC3E}">
        <p14:creationId xmlns:p14="http://schemas.microsoft.com/office/powerpoint/2010/main" val="1839648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9F01-DD6E-4D7F-BF23-5854089ADA0C}"/>
              </a:ext>
            </a:extLst>
          </p:cNvPr>
          <p:cNvSpPr>
            <a:spLocks noGrp="1"/>
          </p:cNvSpPr>
          <p:nvPr>
            <p:ph type="title"/>
          </p:nvPr>
        </p:nvSpPr>
        <p:spPr/>
        <p:txBody>
          <a:bodyPr/>
          <a:lstStyle/>
          <a:p>
            <a:r>
              <a:rPr lang="en-US" dirty="0"/>
              <a:t>Patent Monetization</a:t>
            </a:r>
          </a:p>
        </p:txBody>
      </p:sp>
      <p:sp>
        <p:nvSpPr>
          <p:cNvPr id="3" name="Slide Number Placeholder 2">
            <a:extLst>
              <a:ext uri="{FF2B5EF4-FFF2-40B4-BE49-F238E27FC236}">
                <a16:creationId xmlns:a16="http://schemas.microsoft.com/office/drawing/2014/main" id="{39392496-8E37-47ED-A895-138C50B91D5D}"/>
              </a:ext>
            </a:extLst>
          </p:cNvPr>
          <p:cNvSpPr>
            <a:spLocks noGrp="1"/>
          </p:cNvSpPr>
          <p:nvPr>
            <p:ph type="sldNum" sz="quarter" idx="11"/>
          </p:nvPr>
        </p:nvSpPr>
        <p:spPr/>
        <p:txBody>
          <a:bodyPr/>
          <a:lstStyle/>
          <a:p>
            <a:fld id="{B511D280-0087-4025-85DC-7A4BA4039648}" type="slidenum">
              <a:rPr lang="en-AU" smtClean="0"/>
              <a:pPr/>
              <a:t>59</a:t>
            </a:fld>
            <a:endParaRPr lang="en-AU" dirty="0"/>
          </a:p>
        </p:txBody>
      </p:sp>
      <p:sp>
        <p:nvSpPr>
          <p:cNvPr id="5" name="Text Placeholder 4">
            <a:extLst>
              <a:ext uri="{FF2B5EF4-FFF2-40B4-BE49-F238E27FC236}">
                <a16:creationId xmlns:a16="http://schemas.microsoft.com/office/drawing/2014/main" id="{150642D0-E0D2-4513-982C-DD9B6AAA7FE0}"/>
              </a:ext>
            </a:extLst>
          </p:cNvPr>
          <p:cNvSpPr>
            <a:spLocks noGrp="1"/>
          </p:cNvSpPr>
          <p:nvPr>
            <p:ph type="body" sz="quarter" idx="13"/>
          </p:nvPr>
        </p:nvSpPr>
        <p:spPr/>
        <p:txBody>
          <a:bodyPr>
            <a:normAutofit fontScale="85000" lnSpcReduction="20000"/>
          </a:bodyPr>
          <a:lstStyle/>
          <a:p>
            <a:r>
              <a:rPr lang="en-US" dirty="0"/>
              <a:t>Post Grant Consideration</a:t>
            </a:r>
          </a:p>
        </p:txBody>
      </p:sp>
      <p:sp>
        <p:nvSpPr>
          <p:cNvPr id="8" name="Content Placeholder 3">
            <a:extLst>
              <a:ext uri="{FF2B5EF4-FFF2-40B4-BE49-F238E27FC236}">
                <a16:creationId xmlns:a16="http://schemas.microsoft.com/office/drawing/2014/main" id="{2A0AC629-F865-4CC0-B474-F71FCB3FC236}"/>
              </a:ext>
            </a:extLst>
          </p:cNvPr>
          <p:cNvSpPr>
            <a:spLocks noGrp="1"/>
          </p:cNvSpPr>
          <p:nvPr>
            <p:ph sz="quarter" idx="12"/>
          </p:nvPr>
        </p:nvSpPr>
        <p:spPr>
          <a:xfrm>
            <a:off x="323850" y="1221582"/>
            <a:ext cx="8490232" cy="3666610"/>
          </a:xfrm>
        </p:spPr>
        <p:txBody>
          <a:bodyPr>
            <a:normAutofit/>
          </a:bodyPr>
          <a:lstStyle/>
          <a:p>
            <a:pPr marL="342900" indent="-342900">
              <a:buFont typeface="Arial" panose="020B0604020202020204" pitchFamily="34" charset="0"/>
              <a:buChar char="•"/>
            </a:pPr>
            <a:r>
              <a:rPr lang="en-US" dirty="0">
                <a:solidFill>
                  <a:schemeClr val="tx1"/>
                </a:solidFill>
              </a:rPr>
              <a:t>Licensing</a:t>
            </a:r>
          </a:p>
          <a:p>
            <a:pPr marL="342900" indent="-342900">
              <a:buFont typeface="Arial" panose="020B0604020202020204" pitchFamily="34" charset="0"/>
              <a:buChar char="•"/>
            </a:pPr>
            <a:r>
              <a:rPr lang="en-US" dirty="0">
                <a:solidFill>
                  <a:schemeClr val="tx1"/>
                </a:solidFill>
              </a:rPr>
              <a:t>Assignment</a:t>
            </a:r>
          </a:p>
          <a:p>
            <a:pPr marL="342900" indent="-342900">
              <a:buFont typeface="Arial" panose="020B0604020202020204" pitchFamily="34" charset="0"/>
              <a:buChar char="•"/>
            </a:pPr>
            <a:r>
              <a:rPr lang="en-US" dirty="0">
                <a:solidFill>
                  <a:schemeClr val="tx1"/>
                </a:solidFill>
              </a:rPr>
              <a:t>Litigation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Factors for Monetization</a:t>
            </a:r>
          </a:p>
          <a:p>
            <a:pPr marL="702900" lvl="2" indent="-342900">
              <a:buFont typeface="Arial" panose="020B0604020202020204" pitchFamily="34" charset="0"/>
              <a:buChar char="•"/>
            </a:pPr>
            <a:r>
              <a:rPr lang="en-US" dirty="0">
                <a:solidFill>
                  <a:schemeClr val="tx1"/>
                </a:solidFill>
              </a:rPr>
              <a:t>Technology</a:t>
            </a:r>
          </a:p>
          <a:p>
            <a:pPr marL="702900" lvl="2" indent="-342900">
              <a:buFont typeface="Arial" panose="020B0604020202020204" pitchFamily="34" charset="0"/>
              <a:buChar char="•"/>
            </a:pPr>
            <a:r>
              <a:rPr lang="en-US" dirty="0">
                <a:solidFill>
                  <a:schemeClr val="tx1"/>
                </a:solidFill>
              </a:rPr>
              <a:t>Market</a:t>
            </a:r>
          </a:p>
          <a:p>
            <a:pPr marL="702900" lvl="2" indent="-342900">
              <a:buFont typeface="Arial" panose="020B0604020202020204" pitchFamily="34" charset="0"/>
              <a:buChar char="•"/>
            </a:pPr>
            <a:r>
              <a:rPr lang="en-US" dirty="0">
                <a:solidFill>
                  <a:schemeClr val="tx1"/>
                </a:solidFill>
              </a:rPr>
              <a:t>Claim breadth</a:t>
            </a:r>
          </a:p>
          <a:p>
            <a:pPr marL="702900" lvl="2" indent="-342900">
              <a:buFont typeface="Arial" panose="020B0604020202020204" pitchFamily="34" charset="0"/>
              <a:buChar char="•"/>
            </a:pPr>
            <a:r>
              <a:rPr lang="en-US" dirty="0">
                <a:solidFill>
                  <a:schemeClr val="tx1"/>
                </a:solidFill>
              </a:rPr>
              <a:t>Number of patents in portfolio</a:t>
            </a:r>
          </a:p>
          <a:p>
            <a:pPr marL="702900" lvl="2"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33889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CB97-A980-4207-8F42-BAC4368DF4E5}"/>
              </a:ext>
            </a:extLst>
          </p:cNvPr>
          <p:cNvSpPr>
            <a:spLocks noGrp="1"/>
          </p:cNvSpPr>
          <p:nvPr>
            <p:ph type="title"/>
          </p:nvPr>
        </p:nvSpPr>
        <p:spPr/>
        <p:txBody>
          <a:bodyPr/>
          <a:lstStyle/>
          <a:p>
            <a:r>
              <a:rPr lang="en-US" dirty="0"/>
              <a:t>Start Small Think Big: Client Eligibility Criteria</a:t>
            </a:r>
          </a:p>
        </p:txBody>
      </p:sp>
      <p:sp>
        <p:nvSpPr>
          <p:cNvPr id="3" name="Slide Number Placeholder 2">
            <a:extLst>
              <a:ext uri="{FF2B5EF4-FFF2-40B4-BE49-F238E27FC236}">
                <a16:creationId xmlns:a16="http://schemas.microsoft.com/office/drawing/2014/main" id="{6A5803ED-3CFB-42FE-8AD1-49B15BA41003}"/>
              </a:ext>
            </a:extLst>
          </p:cNvPr>
          <p:cNvSpPr>
            <a:spLocks noGrp="1"/>
          </p:cNvSpPr>
          <p:nvPr>
            <p:ph type="sldNum" sz="quarter" idx="11"/>
          </p:nvPr>
        </p:nvSpPr>
        <p:spPr/>
        <p:txBody>
          <a:bodyPr/>
          <a:lstStyle/>
          <a:p>
            <a:fld id="{B511D280-0087-4025-85DC-7A4BA4039648}" type="slidenum">
              <a:rPr lang="en-AU" smtClean="0"/>
              <a:pPr/>
              <a:t>6</a:t>
            </a:fld>
            <a:endParaRPr lang="en-AU" dirty="0"/>
          </a:p>
        </p:txBody>
      </p:sp>
      <p:sp>
        <p:nvSpPr>
          <p:cNvPr id="4" name="Content Placeholder 3">
            <a:extLst>
              <a:ext uri="{FF2B5EF4-FFF2-40B4-BE49-F238E27FC236}">
                <a16:creationId xmlns:a16="http://schemas.microsoft.com/office/drawing/2014/main" id="{57F6FD2E-126C-431C-B4A3-95F6ED59F8CD}"/>
              </a:ext>
            </a:extLst>
          </p:cNvPr>
          <p:cNvSpPr>
            <a:spLocks noGrp="1"/>
          </p:cNvSpPr>
          <p:nvPr>
            <p:ph sz="quarter" idx="12"/>
          </p:nvPr>
        </p:nvSpPr>
        <p:spPr/>
        <p:txBody>
          <a:bodyPr>
            <a:normAutofit fontScale="55000" lnSpcReduction="20000"/>
          </a:bodyPr>
          <a:lstStyle/>
          <a:p>
            <a:pPr marL="0" lvl="0" indent="0" algn="l" rtl="0">
              <a:lnSpc>
                <a:spcPct val="100000"/>
              </a:lnSpc>
              <a:spcBef>
                <a:spcPts val="0"/>
              </a:spcBef>
              <a:spcAft>
                <a:spcPts val="0"/>
              </a:spcAft>
              <a:buNone/>
            </a:pPr>
            <a:r>
              <a:rPr lang="en-US" sz="4000" dirty="0">
                <a:solidFill>
                  <a:schemeClr val="tx1"/>
                </a:solidFill>
                <a:latin typeface="EB Garamond"/>
                <a:ea typeface="EB Garamond"/>
                <a:cs typeface="EB Garamond"/>
                <a:sym typeface="EB Garamond"/>
              </a:rPr>
              <a:t>Eligible Business Stage and Size</a:t>
            </a:r>
            <a:endParaRPr lang="en-US" sz="4000" dirty="0">
              <a:solidFill>
                <a:schemeClr val="tx1"/>
              </a:solidFill>
            </a:endParaRPr>
          </a:p>
          <a:p>
            <a:pPr marL="457200" lvl="0" indent="-336550" algn="l" rtl="0">
              <a:lnSpc>
                <a:spcPct val="100000"/>
              </a:lnSpc>
              <a:spcBef>
                <a:spcPts val="1000"/>
              </a:spcBef>
              <a:spcAft>
                <a:spcPts val="0"/>
              </a:spcAft>
              <a:buSzPts val="1700"/>
              <a:buChar char="●"/>
            </a:pPr>
            <a:r>
              <a:rPr lang="en-US" sz="2500" dirty="0">
                <a:solidFill>
                  <a:schemeClr val="tx1"/>
                </a:solidFill>
              </a:rPr>
              <a:t>Currently selling goods and/or services (sales over the past 3 months of at least $500) OR have a legal impediment that is keeping them from doing so</a:t>
            </a:r>
          </a:p>
          <a:p>
            <a:pPr marL="457200" lvl="0" indent="-336550" algn="l" rtl="0">
              <a:lnSpc>
                <a:spcPct val="100000"/>
              </a:lnSpc>
              <a:spcBef>
                <a:spcPts val="1000"/>
              </a:spcBef>
              <a:spcAft>
                <a:spcPts val="0"/>
              </a:spcAft>
              <a:buSzPts val="1700"/>
              <a:buChar char="●"/>
            </a:pPr>
            <a:r>
              <a:rPr lang="en-US" sz="2500" dirty="0">
                <a:solidFill>
                  <a:schemeClr val="tx1"/>
                </a:solidFill>
              </a:rPr>
              <a:t>Where sales have dropped because of COVID-19 crisis, we consider evidence of sales during the 3 months prior to March 2020</a:t>
            </a:r>
          </a:p>
          <a:p>
            <a:pPr marL="457200" lvl="0" indent="-336550" algn="l" rtl="0">
              <a:lnSpc>
                <a:spcPct val="100000"/>
              </a:lnSpc>
              <a:spcBef>
                <a:spcPts val="1000"/>
              </a:spcBef>
              <a:spcAft>
                <a:spcPts val="0"/>
              </a:spcAft>
              <a:buSzPts val="1700"/>
              <a:buChar char="●"/>
            </a:pPr>
            <a:r>
              <a:rPr lang="en-US" sz="2500" dirty="0">
                <a:solidFill>
                  <a:schemeClr val="tx1"/>
                </a:solidFill>
              </a:rPr>
              <a:t>No more than $1M in business revenue over previous 12 months</a:t>
            </a:r>
            <a:br>
              <a:rPr lang="en-US" dirty="0">
                <a:solidFill>
                  <a:schemeClr val="tx1"/>
                </a:solidFill>
              </a:rPr>
            </a:br>
            <a:endParaRPr lang="en-US" dirty="0">
              <a:solidFill>
                <a:schemeClr val="tx1"/>
              </a:solidFill>
            </a:endParaRPr>
          </a:p>
          <a:p>
            <a:pPr marL="0" marR="0" lvl="0" indent="0" algn="l" rtl="0">
              <a:lnSpc>
                <a:spcPct val="100000"/>
              </a:lnSpc>
              <a:spcBef>
                <a:spcPts val="1000"/>
              </a:spcBef>
              <a:spcAft>
                <a:spcPts val="0"/>
              </a:spcAft>
              <a:buNone/>
            </a:pPr>
            <a:r>
              <a:rPr lang="en-US" sz="4000" dirty="0">
                <a:solidFill>
                  <a:schemeClr val="tx1"/>
                </a:solidFill>
                <a:latin typeface="EB Garamond"/>
                <a:ea typeface="EB Garamond"/>
                <a:cs typeface="EB Garamond"/>
                <a:sym typeface="EB Garamond"/>
              </a:rPr>
              <a:t>Eligible Under-Resourced Business Owners</a:t>
            </a:r>
          </a:p>
          <a:p>
            <a:pPr marL="457200" lvl="0" indent="-336550" algn="l" rtl="0">
              <a:lnSpc>
                <a:spcPct val="100000"/>
              </a:lnSpc>
              <a:spcBef>
                <a:spcPts val="1000"/>
              </a:spcBef>
              <a:spcAft>
                <a:spcPts val="0"/>
              </a:spcAft>
              <a:buSzPts val="1700"/>
              <a:buChar char="●"/>
            </a:pPr>
            <a:r>
              <a:rPr lang="en-US" sz="2500" dirty="0">
                <a:solidFill>
                  <a:schemeClr val="tx1"/>
                </a:solidFill>
              </a:rPr>
              <a:t>Household income generally less than 500% of the Federal Poverty Guidelines</a:t>
            </a:r>
          </a:p>
          <a:p>
            <a:pPr marL="457200" lvl="0" indent="-336550" algn="l" rtl="0">
              <a:lnSpc>
                <a:spcPct val="100000"/>
              </a:lnSpc>
              <a:spcBef>
                <a:spcPts val="1000"/>
              </a:spcBef>
              <a:spcAft>
                <a:spcPts val="0"/>
              </a:spcAft>
              <a:buSzPts val="1700"/>
              <a:buChar char="●"/>
            </a:pPr>
            <a:r>
              <a:rPr lang="en-US" sz="2500" dirty="0">
                <a:solidFill>
                  <a:schemeClr val="tx1"/>
                </a:solidFill>
              </a:rPr>
              <a:t>Household assets generally less than $50,000</a:t>
            </a:r>
          </a:p>
          <a:p>
            <a:pPr marL="457200" lvl="0" indent="-336550" algn="l" rtl="0">
              <a:lnSpc>
                <a:spcPct val="100000"/>
              </a:lnSpc>
              <a:spcBef>
                <a:spcPts val="1000"/>
              </a:spcBef>
              <a:spcAft>
                <a:spcPts val="1000"/>
              </a:spcAft>
              <a:buSzPts val="1700"/>
              <a:buChar char="●"/>
            </a:pPr>
            <a:r>
              <a:rPr lang="en-US" sz="2500" dirty="0">
                <a:solidFill>
                  <a:schemeClr val="tx1"/>
                </a:solidFill>
              </a:rPr>
              <a:t>Focus on entrepreneurs from traditionally under resourced communities (identifying for example as people of color, immigrants, women, LGBTQ+, with disability, veterans, etc.) and small businesses helping to create jobs in or provide services to under-resourced communities</a:t>
            </a:r>
          </a:p>
          <a:p>
            <a:endParaRPr lang="en-US" dirty="0"/>
          </a:p>
        </p:txBody>
      </p:sp>
    </p:spTree>
    <p:extLst>
      <p:ext uri="{BB962C8B-B14F-4D97-AF65-F5344CB8AC3E}">
        <p14:creationId xmlns:p14="http://schemas.microsoft.com/office/powerpoint/2010/main" val="3494989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C65-5186-4456-9492-2B134BEA0FA5}"/>
              </a:ext>
            </a:extLst>
          </p:cNvPr>
          <p:cNvSpPr>
            <a:spLocks noGrp="1"/>
          </p:cNvSpPr>
          <p:nvPr>
            <p:ph type="title"/>
          </p:nvPr>
        </p:nvSpPr>
        <p:spPr/>
        <p:txBody>
          <a:bodyPr/>
          <a:lstStyle/>
          <a:p>
            <a:r>
              <a:rPr lang="en-US" dirty="0"/>
              <a:t>How we can help</a:t>
            </a:r>
          </a:p>
        </p:txBody>
      </p:sp>
      <p:sp>
        <p:nvSpPr>
          <p:cNvPr id="3" name="Slide Number Placeholder 2">
            <a:extLst>
              <a:ext uri="{FF2B5EF4-FFF2-40B4-BE49-F238E27FC236}">
                <a16:creationId xmlns:a16="http://schemas.microsoft.com/office/drawing/2014/main" id="{7093E8A8-1B9B-4E23-9522-41C5594C0413}"/>
              </a:ext>
            </a:extLst>
          </p:cNvPr>
          <p:cNvSpPr>
            <a:spLocks noGrp="1"/>
          </p:cNvSpPr>
          <p:nvPr>
            <p:ph type="sldNum" sz="quarter" idx="11"/>
          </p:nvPr>
        </p:nvSpPr>
        <p:spPr/>
        <p:txBody>
          <a:bodyPr/>
          <a:lstStyle/>
          <a:p>
            <a:fld id="{B511D280-0087-4025-85DC-7A4BA4039648}" type="slidenum">
              <a:rPr lang="en-AU" smtClean="0"/>
              <a:pPr/>
              <a:t>60</a:t>
            </a:fld>
            <a:endParaRPr lang="en-AU" dirty="0"/>
          </a:p>
        </p:txBody>
      </p:sp>
      <p:sp>
        <p:nvSpPr>
          <p:cNvPr id="7" name="Content Placeholder 6">
            <a:extLst>
              <a:ext uri="{FF2B5EF4-FFF2-40B4-BE49-F238E27FC236}">
                <a16:creationId xmlns:a16="http://schemas.microsoft.com/office/drawing/2014/main" id="{7DF8D21B-51B3-4F23-988E-1AEE737748E7}"/>
              </a:ext>
            </a:extLst>
          </p:cNvPr>
          <p:cNvSpPr>
            <a:spLocks noGrp="1"/>
          </p:cNvSpPr>
          <p:nvPr>
            <p:ph sz="quarter" idx="12"/>
          </p:nvPr>
        </p:nvSpPr>
        <p:spPr>
          <a:xfrm>
            <a:off x="323850" y="1221582"/>
            <a:ext cx="8490232" cy="3402806"/>
          </a:xfrm>
        </p:spPr>
        <p:txBody>
          <a:bodyPr>
            <a:normAutofit/>
          </a:bodyPr>
          <a:lstStyle/>
          <a:p>
            <a:pPr marL="342900" indent="-342900">
              <a:buFont typeface="Arial" panose="020B0604020202020204" pitchFamily="34" charset="0"/>
              <a:buChar char="•"/>
            </a:pPr>
            <a:r>
              <a:rPr lang="en-US" dirty="0">
                <a:solidFill>
                  <a:schemeClr val="tx1"/>
                </a:solidFill>
              </a:rPr>
              <a:t>Lower cost of entry</a:t>
            </a:r>
          </a:p>
          <a:p>
            <a:pPr marL="702900" lvl="2" indent="-342900">
              <a:buFont typeface="Arial" panose="020B0604020202020204" pitchFamily="34" charset="0"/>
              <a:buChar char="•"/>
            </a:pPr>
            <a:r>
              <a:rPr lang="en-US" dirty="0">
                <a:solidFill>
                  <a:schemeClr val="tx1"/>
                </a:solidFill>
              </a:rPr>
              <a:t>Patentability search</a:t>
            </a:r>
          </a:p>
          <a:p>
            <a:pPr marL="702900" lvl="2" indent="-342900">
              <a:buFont typeface="Arial" panose="020B0604020202020204" pitchFamily="34" charset="0"/>
              <a:buChar char="•"/>
            </a:pPr>
            <a:r>
              <a:rPr lang="en-US" dirty="0">
                <a:solidFill>
                  <a:schemeClr val="tx1"/>
                </a:solidFill>
              </a:rPr>
              <a:t>Drafting referrals</a:t>
            </a:r>
          </a:p>
          <a:p>
            <a:pPr marL="702900" lvl="2" indent="-342900">
              <a:buFont typeface="Arial" panose="020B0604020202020204" pitchFamily="34" charset="0"/>
              <a:buChar char="•"/>
            </a:pPr>
            <a:r>
              <a:rPr lang="en-US" dirty="0">
                <a:solidFill>
                  <a:schemeClr val="tx1"/>
                </a:solidFill>
              </a:rPr>
              <a:t>Provisional patent drafting</a:t>
            </a:r>
          </a:p>
          <a:p>
            <a:pPr marL="702900" lvl="2"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Consultation and information</a:t>
            </a:r>
          </a:p>
          <a:p>
            <a:pPr marL="702900" lvl="2" indent="-342900">
              <a:buFont typeface="Arial" panose="020B0604020202020204" pitchFamily="34" charset="0"/>
              <a:buChar char="•"/>
            </a:pPr>
            <a:r>
              <a:rPr lang="en-US" dirty="0">
                <a:solidFill>
                  <a:schemeClr val="tx1"/>
                </a:solidFill>
              </a:rPr>
              <a:t>Patent filing guidance</a:t>
            </a:r>
          </a:p>
          <a:p>
            <a:pPr marL="702900" lvl="2" indent="-342900">
              <a:buFont typeface="Arial" panose="020B0604020202020204" pitchFamily="34" charset="0"/>
              <a:buChar char="•"/>
            </a:pPr>
            <a:r>
              <a:rPr lang="en-US" dirty="0">
                <a:solidFill>
                  <a:schemeClr val="tx1"/>
                </a:solidFill>
              </a:rPr>
              <a:t>Clearance search</a:t>
            </a:r>
          </a:p>
          <a:p>
            <a:pPr marL="702900" lvl="2"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678675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FC8F33-4020-4C31-BF3B-6FFA2B25F87D}"/>
              </a:ext>
            </a:extLst>
          </p:cNvPr>
          <p:cNvSpPr>
            <a:spLocks noGrp="1"/>
          </p:cNvSpPr>
          <p:nvPr>
            <p:ph type="title"/>
          </p:nvPr>
        </p:nvSpPr>
        <p:spPr>
          <a:xfrm>
            <a:off x="260076" y="3417002"/>
            <a:ext cx="6635442" cy="646332"/>
          </a:xfrm>
        </p:spPr>
        <p:txBody>
          <a:bodyPr/>
          <a:lstStyle/>
          <a:p>
            <a:r>
              <a:rPr lang="en-US" dirty="0"/>
              <a:t>We’re here to help YOU!</a:t>
            </a:r>
          </a:p>
        </p:txBody>
      </p:sp>
      <p:sp>
        <p:nvSpPr>
          <p:cNvPr id="5" name="TextBox 4">
            <a:extLst>
              <a:ext uri="{FF2B5EF4-FFF2-40B4-BE49-F238E27FC236}">
                <a16:creationId xmlns:a16="http://schemas.microsoft.com/office/drawing/2014/main" id="{B47DEF36-78AE-4FA0-A373-D793ED4B25C3}"/>
              </a:ext>
            </a:extLst>
          </p:cNvPr>
          <p:cNvSpPr txBox="1"/>
          <p:nvPr/>
        </p:nvSpPr>
        <p:spPr>
          <a:xfrm>
            <a:off x="254911" y="4068500"/>
            <a:ext cx="2559323" cy="369332"/>
          </a:xfrm>
          <a:prstGeom prst="rect">
            <a:avLst/>
          </a:prstGeom>
          <a:solidFill>
            <a:schemeClr val="accent1"/>
          </a:solidFill>
        </p:spPr>
        <p:txBody>
          <a:bodyPr wrap="square">
            <a:spAutoFit/>
          </a:bodyPr>
          <a:lstStyle/>
          <a:p>
            <a:r>
              <a:rPr lang="en-US" sz="1800" dirty="0">
                <a:solidFill>
                  <a:schemeClr val="tx1"/>
                </a:solidFill>
                <a:hlinkClick r:id="rId3"/>
              </a:rPr>
              <a:t>Victor.Wang@yu.edu</a:t>
            </a:r>
            <a:endParaRPr lang="en-US" sz="1800" dirty="0">
              <a:solidFill>
                <a:schemeClr val="tx1"/>
              </a:solidFill>
            </a:endParaRPr>
          </a:p>
        </p:txBody>
      </p:sp>
      <p:pic>
        <p:nvPicPr>
          <p:cNvPr id="6" name="Picture 2" descr="Cardozo School of Law - Home | Facebook">
            <a:extLst>
              <a:ext uri="{FF2B5EF4-FFF2-40B4-BE49-F238E27FC236}">
                <a16:creationId xmlns:a16="http://schemas.microsoft.com/office/drawing/2014/main" id="{DC116B4F-AFF0-4E82-8B0C-75DA0CADBA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76" y="438150"/>
            <a:ext cx="787674" cy="78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1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C65-5186-4456-9492-2B134BEA0FA5}"/>
              </a:ext>
            </a:extLst>
          </p:cNvPr>
          <p:cNvSpPr>
            <a:spLocks noGrp="1"/>
          </p:cNvSpPr>
          <p:nvPr>
            <p:ph type="title"/>
          </p:nvPr>
        </p:nvSpPr>
        <p:spPr/>
        <p:txBody>
          <a:bodyPr/>
          <a:lstStyle/>
          <a:p>
            <a:r>
              <a:rPr lang="en-US" dirty="0"/>
              <a:t>Patent Diversity Project at Cardozo School of Law</a:t>
            </a:r>
          </a:p>
        </p:txBody>
      </p:sp>
      <p:sp>
        <p:nvSpPr>
          <p:cNvPr id="3" name="Slide Number Placeholder 2">
            <a:extLst>
              <a:ext uri="{FF2B5EF4-FFF2-40B4-BE49-F238E27FC236}">
                <a16:creationId xmlns:a16="http://schemas.microsoft.com/office/drawing/2014/main" id="{7093E8A8-1B9B-4E23-9522-41C5594C0413}"/>
              </a:ext>
            </a:extLst>
          </p:cNvPr>
          <p:cNvSpPr>
            <a:spLocks noGrp="1"/>
          </p:cNvSpPr>
          <p:nvPr>
            <p:ph type="sldNum" sz="quarter" idx="11"/>
          </p:nvPr>
        </p:nvSpPr>
        <p:spPr/>
        <p:txBody>
          <a:bodyPr/>
          <a:lstStyle/>
          <a:p>
            <a:fld id="{B511D280-0087-4025-85DC-7A4BA4039648}" type="slidenum">
              <a:rPr lang="en-AU" smtClean="0"/>
              <a:pPr/>
              <a:t>7</a:t>
            </a:fld>
            <a:endParaRPr lang="en-AU" dirty="0"/>
          </a:p>
        </p:txBody>
      </p:sp>
      <p:sp>
        <p:nvSpPr>
          <p:cNvPr id="7" name="Content Placeholder 6">
            <a:extLst>
              <a:ext uri="{FF2B5EF4-FFF2-40B4-BE49-F238E27FC236}">
                <a16:creationId xmlns:a16="http://schemas.microsoft.com/office/drawing/2014/main" id="{7DF8D21B-51B3-4F23-988E-1AEE737748E7}"/>
              </a:ext>
            </a:extLst>
          </p:cNvPr>
          <p:cNvSpPr>
            <a:spLocks noGrp="1"/>
          </p:cNvSpPr>
          <p:nvPr>
            <p:ph sz="quarter" idx="12"/>
          </p:nvPr>
        </p:nvSpPr>
        <p:spPr>
          <a:xfrm>
            <a:off x="323850" y="1221582"/>
            <a:ext cx="8490232" cy="3402806"/>
          </a:xfrm>
        </p:spPr>
        <p:txBody>
          <a:bodyPr>
            <a:normAutofit/>
          </a:bodyPr>
          <a:lstStyle/>
          <a:p>
            <a:pPr marL="342900" indent="-342900">
              <a:buFont typeface="Arial" panose="020B0604020202020204" pitchFamily="34" charset="0"/>
              <a:buChar char="•"/>
            </a:pPr>
            <a:r>
              <a:rPr lang="en-US" dirty="0">
                <a:solidFill>
                  <a:schemeClr val="tx1"/>
                </a:solidFill>
              </a:rPr>
              <a:t>Founded with a grant by Google in 2018</a:t>
            </a:r>
          </a:p>
          <a:p>
            <a:pPr marL="342900" indent="-342900">
              <a:buFont typeface="Arial" panose="020B0604020202020204" pitchFamily="34" charset="0"/>
              <a:buChar char="•"/>
            </a:pPr>
            <a:r>
              <a:rPr lang="en-US" dirty="0">
                <a:solidFill>
                  <a:schemeClr val="tx1"/>
                </a:solidFill>
              </a:rPr>
              <a:t>Operates with Tech Startup Clinic</a:t>
            </a:r>
          </a:p>
          <a:p>
            <a:pPr marL="342900" indent="-342900">
              <a:buFont typeface="Arial" panose="020B0604020202020204" pitchFamily="34" charset="0"/>
              <a:buChar char="•"/>
            </a:pPr>
            <a:r>
              <a:rPr lang="en-US" dirty="0">
                <a:solidFill>
                  <a:schemeClr val="tx1"/>
                </a:solidFill>
              </a:rPr>
              <a:t>Provides:</a:t>
            </a:r>
          </a:p>
          <a:p>
            <a:pPr marL="702900" lvl="2" indent="-342900">
              <a:buFont typeface="Courier New" panose="02070309020205020404" pitchFamily="49" charset="0"/>
              <a:buChar char="o"/>
            </a:pPr>
            <a:r>
              <a:rPr lang="en-US" dirty="0">
                <a:solidFill>
                  <a:schemeClr val="tx1"/>
                </a:solidFill>
              </a:rPr>
              <a:t>Patent and trademark guidance</a:t>
            </a:r>
          </a:p>
          <a:p>
            <a:pPr marL="702900" lvl="2" indent="-342900">
              <a:buFont typeface="Courier New" panose="02070309020205020404" pitchFamily="49" charset="0"/>
              <a:buChar char="o"/>
            </a:pPr>
            <a:r>
              <a:rPr lang="en-US" dirty="0">
                <a:solidFill>
                  <a:schemeClr val="tx1"/>
                </a:solidFill>
              </a:rPr>
              <a:t>Pro bono attorney referrals</a:t>
            </a:r>
          </a:p>
          <a:p>
            <a:pPr marL="702900" lvl="2" indent="-342900">
              <a:buFont typeface="Courier New" panose="02070309020205020404" pitchFamily="49" charset="0"/>
              <a:buChar char="o"/>
            </a:pPr>
            <a:r>
              <a:rPr lang="en-US" dirty="0">
                <a:solidFill>
                  <a:schemeClr val="tx1"/>
                </a:solidFill>
              </a:rPr>
              <a:t>Patentability and clearance search</a:t>
            </a:r>
          </a:p>
          <a:p>
            <a:pPr marL="702900" lvl="2" indent="-342900">
              <a:buFont typeface="Courier New" panose="02070309020205020404" pitchFamily="49" charset="0"/>
              <a:buChar char="o"/>
            </a:pPr>
            <a:r>
              <a:rPr lang="en-US" dirty="0">
                <a:solidFill>
                  <a:schemeClr val="tx1"/>
                </a:solidFill>
              </a:rPr>
              <a:t>Provisional patent application drafting</a:t>
            </a:r>
          </a:p>
        </p:txBody>
      </p:sp>
      <p:pic>
        <p:nvPicPr>
          <p:cNvPr id="9" name="Picture 2">
            <a:extLst>
              <a:ext uri="{FF2B5EF4-FFF2-40B4-BE49-F238E27FC236}">
                <a16:creationId xmlns:a16="http://schemas.microsoft.com/office/drawing/2014/main" id="{947477D1-DF1F-49CB-96F6-6FD5F42AC0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05" r="15958"/>
          <a:stretch/>
        </p:blipFill>
        <p:spPr bwMode="auto">
          <a:xfrm>
            <a:off x="5763702" y="1213530"/>
            <a:ext cx="3050380" cy="340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4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CED2-6BDF-48B5-B14C-9AE2C53E7AB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3D0D7BF-19D4-4F50-A3D0-B3E4FC8E9A41}"/>
              </a:ext>
            </a:extLst>
          </p:cNvPr>
          <p:cNvSpPr>
            <a:spLocks noGrp="1"/>
          </p:cNvSpPr>
          <p:nvPr>
            <p:ph sz="quarter" idx="12"/>
          </p:nvPr>
        </p:nvSpPr>
        <p:spPr/>
        <p:txBody>
          <a:bodyPr anchor="t">
            <a:normAutofit/>
          </a:bodyPr>
          <a:lstStyle/>
          <a:p>
            <a:pPr marL="457200" indent="-457200">
              <a:lnSpc>
                <a:spcPct val="150000"/>
              </a:lnSpc>
              <a:buFont typeface="+mj-lt"/>
              <a:buAutoNum type="arabicPeriod"/>
            </a:pPr>
            <a:r>
              <a:rPr lang="en-US" dirty="0">
                <a:solidFill>
                  <a:schemeClr val="tx1"/>
                </a:solidFill>
              </a:rPr>
              <a:t>Intellectual Property Overview</a:t>
            </a:r>
          </a:p>
          <a:p>
            <a:pPr marL="457200" indent="-457200">
              <a:lnSpc>
                <a:spcPct val="150000"/>
              </a:lnSpc>
              <a:buFont typeface="+mj-lt"/>
              <a:buAutoNum type="arabicPeriod"/>
            </a:pPr>
            <a:r>
              <a:rPr lang="en-US" dirty="0">
                <a:solidFill>
                  <a:schemeClr val="tx1"/>
                </a:solidFill>
              </a:rPr>
              <a:t>Patent Basics</a:t>
            </a:r>
          </a:p>
          <a:p>
            <a:pPr marL="457200" indent="-457200">
              <a:lnSpc>
                <a:spcPct val="150000"/>
              </a:lnSpc>
              <a:buFont typeface="+mj-lt"/>
              <a:buAutoNum type="arabicPeriod"/>
            </a:pPr>
            <a:r>
              <a:rPr lang="en-US" dirty="0">
                <a:solidFill>
                  <a:schemeClr val="tx1"/>
                </a:solidFill>
              </a:rPr>
              <a:t>Pre-Filing Considerations</a:t>
            </a:r>
          </a:p>
          <a:p>
            <a:pPr marL="457200" indent="-457200">
              <a:lnSpc>
                <a:spcPct val="150000"/>
              </a:lnSpc>
              <a:buFont typeface="+mj-lt"/>
              <a:buAutoNum type="arabicPeriod"/>
            </a:pPr>
            <a:r>
              <a:rPr lang="en-US" dirty="0">
                <a:solidFill>
                  <a:schemeClr val="tx1"/>
                </a:solidFill>
              </a:rPr>
              <a:t>Patent Prosecution Process</a:t>
            </a:r>
          </a:p>
          <a:p>
            <a:pPr marL="457200" indent="-457200">
              <a:lnSpc>
                <a:spcPct val="150000"/>
              </a:lnSpc>
              <a:buFont typeface="+mj-lt"/>
              <a:buAutoNum type="arabicPeriod"/>
            </a:pPr>
            <a:r>
              <a:rPr lang="en-US" dirty="0">
                <a:solidFill>
                  <a:schemeClr val="tx1"/>
                </a:solidFill>
              </a:rPr>
              <a:t>Post-Grant Considerations</a:t>
            </a:r>
          </a:p>
        </p:txBody>
      </p:sp>
      <p:pic>
        <p:nvPicPr>
          <p:cNvPr id="5124" name="Picture 4" descr="Related image">
            <a:extLst>
              <a:ext uri="{FF2B5EF4-FFF2-40B4-BE49-F238E27FC236}">
                <a16:creationId xmlns:a16="http://schemas.microsoft.com/office/drawing/2014/main" id="{0A591822-97C2-4C6C-966C-AD6293A8EEA7}"/>
              </a:ext>
            </a:extLst>
          </p:cNvPr>
          <p:cNvPicPr>
            <a:picLocks noGrp="1" noChangeAspect="1" noChangeArrowheads="1"/>
          </p:cNvPicPr>
          <p:nvPr>
            <p:ph type="pic" sz="quarter" idx="13"/>
          </p:nvPr>
        </p:nvPicPr>
        <p:blipFill rotWithShape="1">
          <a:blip r:embed="rId2" cstate="print">
            <a:extLst>
              <a:ext uri="{28A0092B-C50C-407E-A947-70E740481C1C}">
                <a14:useLocalDpi xmlns:a14="http://schemas.microsoft.com/office/drawing/2010/main" val="0"/>
              </a:ext>
            </a:extLst>
          </a:blip>
          <a:srcRect l="27648" t="89" r="33842" b="-8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1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861A67-8378-44CA-9B7C-722FA549C456}"/>
              </a:ext>
            </a:extLst>
          </p:cNvPr>
          <p:cNvSpPr>
            <a:spLocks noGrp="1"/>
          </p:cNvSpPr>
          <p:nvPr>
            <p:ph type="subTitle" idx="1"/>
          </p:nvPr>
        </p:nvSpPr>
        <p:spPr/>
        <p:txBody>
          <a:bodyPr/>
          <a:lstStyle/>
          <a:p>
            <a:r>
              <a:rPr lang="en-US" dirty="0"/>
              <a:t>1</a:t>
            </a:r>
          </a:p>
        </p:txBody>
      </p:sp>
      <p:sp>
        <p:nvSpPr>
          <p:cNvPr id="4" name="Title 3">
            <a:extLst>
              <a:ext uri="{FF2B5EF4-FFF2-40B4-BE49-F238E27FC236}">
                <a16:creationId xmlns:a16="http://schemas.microsoft.com/office/drawing/2014/main" id="{9ECF9971-C3BE-4FD8-87C0-EFBA974A278C}"/>
              </a:ext>
            </a:extLst>
          </p:cNvPr>
          <p:cNvSpPr>
            <a:spLocks noGrp="1"/>
          </p:cNvSpPr>
          <p:nvPr>
            <p:ph type="title"/>
          </p:nvPr>
        </p:nvSpPr>
        <p:spPr/>
        <p:txBody>
          <a:bodyPr/>
          <a:lstStyle/>
          <a:p>
            <a:r>
              <a:rPr lang="en-US" sz="2800" dirty="0"/>
              <a:t>Intellectual Property (IP) Overview</a:t>
            </a:r>
          </a:p>
        </p:txBody>
      </p:sp>
    </p:spTree>
    <p:extLst>
      <p:ext uri="{BB962C8B-B14F-4D97-AF65-F5344CB8AC3E}">
        <p14:creationId xmlns:p14="http://schemas.microsoft.com/office/powerpoint/2010/main" val="572404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BM Presentation Template">
  <a:themeElements>
    <a:clrScheme name="Cardozo Law">
      <a:dk1>
        <a:srgbClr val="000000"/>
      </a:dk1>
      <a:lt1>
        <a:srgbClr val="FFFFFF"/>
      </a:lt1>
      <a:dk2>
        <a:srgbClr val="5F5F5F"/>
      </a:dk2>
      <a:lt2>
        <a:srgbClr val="C2C3C4"/>
      </a:lt2>
      <a:accent1>
        <a:srgbClr val="00B0F0"/>
      </a:accent1>
      <a:accent2>
        <a:srgbClr val="003B80"/>
      </a:accent2>
      <a:accent3>
        <a:srgbClr val="002856"/>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irm Presentation (updated).pptx" id="{FE2B21A5-42C9-417D-A539-D2F28F8B6478}" vid="{9063D361-376E-4CDC-930A-01A84B3D1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1113F7CF165141B76A5F213D5C855B" ma:contentTypeVersion="4" ma:contentTypeDescription="Create a new document." ma:contentTypeScope="" ma:versionID="ed59012f0c090a5e58f56da718d12975">
  <xsd:schema xmlns:xsd="http://www.w3.org/2001/XMLSchema" xmlns:xs="http://www.w3.org/2001/XMLSchema" xmlns:p="http://schemas.microsoft.com/office/2006/metadata/properties" xmlns:ns3="fb7d716a-403f-4188-9346-75f721a67cbf" targetNamespace="http://schemas.microsoft.com/office/2006/metadata/properties" ma:root="true" ma:fieldsID="81f0814c58ff2caea3b9662734e2a638" ns3:_="">
    <xsd:import namespace="fb7d716a-403f-4188-9346-75f721a67c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d716a-403f-4188-9346-75f721a67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CE30-329E-4567-81D7-9421F40912D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1F914C-7F1C-4ADF-ACC3-38994D34B800}">
  <ds:schemaRefs>
    <ds:schemaRef ds:uri="http://schemas.microsoft.com/sharepoint/v3/contenttype/forms"/>
  </ds:schemaRefs>
</ds:datastoreItem>
</file>

<file path=customXml/itemProps3.xml><?xml version="1.0" encoding="utf-8"?>
<ds:datastoreItem xmlns:ds="http://schemas.openxmlformats.org/officeDocument/2006/customXml" ds:itemID="{F15EA14D-A958-40CA-BBF9-297D9B451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d716a-403f-4188-9346-75f721a67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2469</TotalTime>
  <Words>2263</Words>
  <Application>Microsoft Office PowerPoint</Application>
  <PresentationFormat>On-screen Show (16:9)</PresentationFormat>
  <Paragraphs>588</Paragraphs>
  <Slides>61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EB Garamond</vt:lpstr>
      <vt:lpstr>Proxima Nova</vt:lpstr>
      <vt:lpstr>Arial</vt:lpstr>
      <vt:lpstr>Courier New</vt:lpstr>
      <vt:lpstr>Wingdings</vt:lpstr>
      <vt:lpstr>BM Presentation Template</vt:lpstr>
      <vt:lpstr>A Practical Guide to Patents</vt:lpstr>
      <vt:lpstr>Disclaimer: Not Tax or Legal Advice</vt:lpstr>
      <vt:lpstr>Start Small Think Big: Overview</vt:lpstr>
      <vt:lpstr>Start Small Think Big: What We Offer</vt:lpstr>
      <vt:lpstr>Start Small Think Big: What We Offer</vt:lpstr>
      <vt:lpstr>Start Small Think Big: Client Eligibility Criteria</vt:lpstr>
      <vt:lpstr>Patent Diversity Project at Cardozo School of Law</vt:lpstr>
      <vt:lpstr>Agenda</vt:lpstr>
      <vt:lpstr>Intellectual Property (IP) Overview</vt:lpstr>
      <vt:lpstr>What is Intellectual Property?</vt:lpstr>
      <vt:lpstr>Copyright</vt:lpstr>
      <vt:lpstr>Trademark</vt:lpstr>
      <vt:lpstr>Patent</vt:lpstr>
      <vt:lpstr>Trade Secret</vt:lpstr>
      <vt:lpstr>IP Protection Overview</vt:lpstr>
      <vt:lpstr>PowerPoint Presentation</vt:lpstr>
      <vt:lpstr>Recognizing IP</vt:lpstr>
      <vt:lpstr>Patent Basics</vt:lpstr>
      <vt:lpstr>What is a patent?</vt:lpstr>
      <vt:lpstr>What is a patent?</vt:lpstr>
      <vt:lpstr>What is a patent?</vt:lpstr>
      <vt:lpstr>What is a patent?</vt:lpstr>
      <vt:lpstr>What is a patent?</vt:lpstr>
      <vt:lpstr>What is a patent?</vt:lpstr>
      <vt:lpstr>What is a patent?</vt:lpstr>
      <vt:lpstr>Patents (Utility, Design, Plant)</vt:lpstr>
      <vt:lpstr>Patents (Utility, Design, Plant)</vt:lpstr>
      <vt:lpstr>Patents (Utility, Design, Plant)</vt:lpstr>
      <vt:lpstr>What is a patent?</vt:lpstr>
      <vt:lpstr>What is a patent?</vt:lpstr>
      <vt:lpstr>What is a patent?</vt:lpstr>
      <vt:lpstr>What is a patent?</vt:lpstr>
      <vt:lpstr>What is a patent?</vt:lpstr>
      <vt:lpstr>What is a patent?</vt:lpstr>
      <vt:lpstr>What is a patent?</vt:lpstr>
      <vt:lpstr>Pre-Filing Considerations</vt:lpstr>
      <vt:lpstr>Pre-Filing Considerations</vt:lpstr>
      <vt:lpstr>Pre-Filing Considerations</vt:lpstr>
      <vt:lpstr>Idea vs. Invention</vt:lpstr>
      <vt:lpstr>2. Patentability search</vt:lpstr>
      <vt:lpstr>3. Clearance search</vt:lpstr>
      <vt:lpstr>4. Patent Eligibility</vt:lpstr>
      <vt:lpstr>4. Patent Eligibility</vt:lpstr>
      <vt:lpstr>5. Cost v. Budget</vt:lpstr>
      <vt:lpstr>6. Other Considerations</vt:lpstr>
      <vt:lpstr>Patent Prosecution Process</vt:lpstr>
      <vt:lpstr>Overview</vt:lpstr>
      <vt:lpstr>Consultation</vt:lpstr>
      <vt:lpstr>Consultation</vt:lpstr>
      <vt:lpstr>Drafting and Filing</vt:lpstr>
      <vt:lpstr>Drafting and Filing</vt:lpstr>
      <vt:lpstr>Drafting and Filing</vt:lpstr>
      <vt:lpstr>Drafting and Filing</vt:lpstr>
      <vt:lpstr>Prosecution at the USPTO</vt:lpstr>
      <vt:lpstr>Prosecution at the USPTO</vt:lpstr>
      <vt:lpstr>PowerPoint Presentation</vt:lpstr>
      <vt:lpstr>Post Grant Considerations</vt:lpstr>
      <vt:lpstr>Costs</vt:lpstr>
      <vt:lpstr>Patent Monetization</vt:lpstr>
      <vt:lpstr>How we can help</vt:lpstr>
      <vt:lpstr>We’re here to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Patents, for Engineers and Beyond</dc:title>
  <dc:creator>victor.wang.w@gmail.com</dc:creator>
  <cp:lastModifiedBy>Weiker Wang</cp:lastModifiedBy>
  <cp:revision>14</cp:revision>
  <dcterms:created xsi:type="dcterms:W3CDTF">2020-04-01T20:43:22Z</dcterms:created>
  <dcterms:modified xsi:type="dcterms:W3CDTF">2021-04-20T22:15:48Z</dcterms:modified>
</cp:coreProperties>
</file>