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4"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5715000" cx="9144000"/>
  <p:notesSz cx="6858000" cy="9144000"/>
  <p:embeddedFontLst>
    <p:embeddedFont>
      <p:font typeface="Proxima Nova"/>
      <p:regular r:id="rId49"/>
      <p:bold r:id="rId50"/>
      <p:italic r:id="rId51"/>
      <p:boldItalic r:id="rId52"/>
    </p:embeddedFont>
    <p:embeddedFont>
      <p:font typeface="EB Garamond"/>
      <p:regular r:id="rId53"/>
      <p:bold r:id="rId54"/>
      <p:italic r:id="rId55"/>
      <p:boldItalic r:id="rId56"/>
    </p:embeddedFont>
    <p:embeddedFont>
      <p:font typeface="Proxima Nova Extrabold"/>
      <p:bold r:id="rId57"/>
    </p:embeddedFont>
    <p:embeddedFont>
      <p:font typeface="Proxima Nova Semibold"/>
      <p:regular r:id="rId58"/>
      <p:bold r:id="rId59"/>
      <p:boldItalic r:id="rId60"/>
    </p:embeddedFont>
    <p:embeddedFont>
      <p:font typeface="Enriqueta"/>
      <p:regular r:id="rId61"/>
      <p:bold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63" roundtripDataSignature="AMtx7mgrNYN4FT8lDh766+V7ihybuwQt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font" Target="fonts/ProximaNova-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Enriqueta-bold.fntdata"/><Relationship Id="rId61" Type="http://schemas.openxmlformats.org/officeDocument/2006/relationships/font" Target="fonts/Enriqueta-regular.fntdata"/><Relationship Id="rId20" Type="http://schemas.openxmlformats.org/officeDocument/2006/relationships/slide" Target="slides/slide13.xml"/><Relationship Id="rId63"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ProximaNovaSemibold-bold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roximaNova-italic.fntdata"/><Relationship Id="rId50" Type="http://schemas.openxmlformats.org/officeDocument/2006/relationships/font" Target="fonts/ProximaNova-bold.fntdata"/><Relationship Id="rId53" Type="http://schemas.openxmlformats.org/officeDocument/2006/relationships/font" Target="fonts/EBGaramond-regular.fntdata"/><Relationship Id="rId52" Type="http://schemas.openxmlformats.org/officeDocument/2006/relationships/font" Target="fonts/ProximaNova-boldItalic.fntdata"/><Relationship Id="rId11" Type="http://schemas.openxmlformats.org/officeDocument/2006/relationships/slide" Target="slides/slide4.xml"/><Relationship Id="rId55" Type="http://schemas.openxmlformats.org/officeDocument/2006/relationships/font" Target="fonts/EBGaramond-italic.fntdata"/><Relationship Id="rId10" Type="http://schemas.openxmlformats.org/officeDocument/2006/relationships/slide" Target="slides/slide3.xml"/><Relationship Id="rId54" Type="http://schemas.openxmlformats.org/officeDocument/2006/relationships/font" Target="fonts/EBGaramond-bold.fntdata"/><Relationship Id="rId13" Type="http://schemas.openxmlformats.org/officeDocument/2006/relationships/slide" Target="slides/slide6.xml"/><Relationship Id="rId57" Type="http://schemas.openxmlformats.org/officeDocument/2006/relationships/font" Target="fonts/ProximaNovaExtrabold-bold.fntdata"/><Relationship Id="rId12" Type="http://schemas.openxmlformats.org/officeDocument/2006/relationships/slide" Target="slides/slide5.xml"/><Relationship Id="rId56" Type="http://schemas.openxmlformats.org/officeDocument/2006/relationships/font" Target="fonts/EBGaramond-boldItalic.fntdata"/><Relationship Id="rId15" Type="http://schemas.openxmlformats.org/officeDocument/2006/relationships/slide" Target="slides/slide8.xml"/><Relationship Id="rId59" Type="http://schemas.openxmlformats.org/officeDocument/2006/relationships/font" Target="fonts/ProximaNovaSemibold-bold.fntdata"/><Relationship Id="rId14" Type="http://schemas.openxmlformats.org/officeDocument/2006/relationships/slide" Target="slides/slide7.xml"/><Relationship Id="rId58" Type="http://schemas.openxmlformats.org/officeDocument/2006/relationships/font" Target="fonts/ProximaNovaSemibold-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c7bc40d123_0_78: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c7bc40d123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c7bc40d123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ccfb04c265_0_1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ccfb04c265_0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ccfb04c265_0_1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ccfb04c265_0_2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ccfb04c265_0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ccfb04c265_0_2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ccfb04c265_0_28: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ccfb04c265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ccfb04c265_0_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ccfb04c265_0_3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ccfb04c265_0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ccfb04c265_0_3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ccfb04c265_0_4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ccfb04c265_0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ccfb04c265_0_4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ccfb04c265_0_49: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ccfb04c265_0_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ccfb04c265_0_4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ccfb04c265_0_56: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ccfb04c265_0_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gccfb04c265_0_5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ccfb04c265_0_6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ccfb04c265_0_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gccfb04c265_0_6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ccfb04c265_0_7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ccfb04c265_0_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gccfb04c265_0_7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ccfb04c265_0_77: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ccfb04c265_0_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ccfb04c265_0_7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c7bc40d123_0_88: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0" name="Google Shape;220;gc7bc40d123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221" name="Google Shape;221;gc7bc40d123_0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ccfb04c265_0_84: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ccfb04c265_0_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ccfb04c265_0_8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ccfb04c265_0_9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ccfb04c265_0_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gccfb04c265_0_9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ccfb04c265_0_98: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ccfb04c265_0_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ccfb04c265_0_9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ccfb04c265_0_104: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ccfb04c265_0_10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gccfb04c265_0_10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ccfb04c265_0_11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ccfb04c265_0_1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ccfb04c265_0_1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ccfb04c265_0_118: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ccfb04c265_0_1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ccfb04c265_0_1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ccfb04c265_0_12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ccfb04c265_0_1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gccfb04c265_0_12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ccfb04c265_0_13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ccfb04c265_0_1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ccfb04c265_0_13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ccfb04c265_0_139: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ccfb04c265_0_1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ccfb04c265_0_13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ccfb04c265_0_15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ccfb04c265_0_1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gccfb04c265_0_15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ccfb04c265_0_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ccfb04c265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ccfb04c265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ccfb04c265_0_16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ccfb04c265_0_1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gccfb04c265_0_16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ccfb04c265_0_166: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ccfb04c265_0_1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gccfb04c265_0_16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ccfb04c265_0_17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ccfb04c265_0_1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gccfb04c265_0_17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ccfb04c265_0_18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ccfb04c265_0_1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gccfb04c265_0_18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ccfb04c265_0_187: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ccfb04c265_0_1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gccfb04c265_0_18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ccfb04c265_0_195:notes"/>
          <p:cNvSpPr/>
          <p:nvPr>
            <p:ph idx="2" type="sldImg"/>
          </p:nvPr>
        </p:nvSpPr>
        <p:spPr>
          <a:xfrm>
            <a:off x="717481" y="685250"/>
            <a:ext cx="54228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gccfb04c265_0_195:notes"/>
          <p:cNvSpPr txBox="1"/>
          <p:nvPr>
            <p:ph idx="1" type="body"/>
          </p:nvPr>
        </p:nvSpPr>
        <p:spPr>
          <a:xfrm>
            <a:off x="685800" y="4343400"/>
            <a:ext cx="5486400" cy="4114800"/>
          </a:xfrm>
          <a:prstGeom prst="rect">
            <a:avLst/>
          </a:prstGeom>
          <a:noFill/>
          <a:ln>
            <a:noFill/>
          </a:ln>
        </p:spPr>
        <p:txBody>
          <a:bodyPr anchorCtr="0" anchor="t" bIns="45575" lIns="91175" spcFirstLastPara="1" rIns="91175" wrap="square" tIns="45575">
            <a:noAutofit/>
          </a:bodyPr>
          <a:lstStyle/>
          <a:p>
            <a:pPr indent="0" lvl="0" marL="0" rtl="0" algn="l">
              <a:lnSpc>
                <a:spcPct val="100000"/>
              </a:lnSpc>
              <a:spcBef>
                <a:spcPts val="0"/>
              </a:spcBef>
              <a:spcAft>
                <a:spcPts val="0"/>
              </a:spcAft>
              <a:buSzPts val="1400"/>
              <a:buNone/>
            </a:pPr>
            <a:r>
              <a:t/>
            </a:r>
            <a:endParaRPr/>
          </a:p>
        </p:txBody>
      </p:sp>
      <p:sp>
        <p:nvSpPr>
          <p:cNvPr id="496" name="Google Shape;496;gccfb04c265_0_195:notes"/>
          <p:cNvSpPr txBox="1"/>
          <p:nvPr>
            <p:ph idx="12" type="sldNum"/>
          </p:nvPr>
        </p:nvSpPr>
        <p:spPr>
          <a:xfrm>
            <a:off x="3884613" y="8685213"/>
            <a:ext cx="2971800" cy="457200"/>
          </a:xfrm>
          <a:prstGeom prst="rect">
            <a:avLst/>
          </a:prstGeom>
          <a:noFill/>
          <a:ln>
            <a:noFill/>
          </a:ln>
        </p:spPr>
        <p:txBody>
          <a:bodyPr anchorCtr="0" anchor="b" bIns="45575" lIns="91175" spcFirstLastPara="1" rIns="91175" wrap="square" tIns="45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ccfb04c265_0_202:notes"/>
          <p:cNvSpPr/>
          <p:nvPr>
            <p:ph idx="2" type="sldImg"/>
          </p:nvPr>
        </p:nvSpPr>
        <p:spPr>
          <a:xfrm>
            <a:off x="717481" y="685250"/>
            <a:ext cx="54228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ccfb04c265_0_202:notes"/>
          <p:cNvSpPr txBox="1"/>
          <p:nvPr>
            <p:ph idx="1" type="body"/>
          </p:nvPr>
        </p:nvSpPr>
        <p:spPr>
          <a:xfrm>
            <a:off x="685800" y="4343400"/>
            <a:ext cx="5486400" cy="4114800"/>
          </a:xfrm>
          <a:prstGeom prst="rect">
            <a:avLst/>
          </a:prstGeom>
          <a:noFill/>
          <a:ln>
            <a:noFill/>
          </a:ln>
        </p:spPr>
        <p:txBody>
          <a:bodyPr anchorCtr="0" anchor="t" bIns="45575" lIns="91175" spcFirstLastPara="1" rIns="91175" wrap="square" tIns="45575">
            <a:noAutofit/>
          </a:bodyPr>
          <a:lstStyle/>
          <a:p>
            <a:pPr indent="0" lvl="0" marL="0" rtl="0" algn="l">
              <a:lnSpc>
                <a:spcPct val="100000"/>
              </a:lnSpc>
              <a:spcBef>
                <a:spcPts val="0"/>
              </a:spcBef>
              <a:spcAft>
                <a:spcPts val="0"/>
              </a:spcAft>
              <a:buSzPts val="1400"/>
              <a:buNone/>
            </a:pPr>
            <a:r>
              <a:t/>
            </a:r>
            <a:endParaRPr/>
          </a:p>
        </p:txBody>
      </p:sp>
      <p:sp>
        <p:nvSpPr>
          <p:cNvPr id="504" name="Google Shape;504;gccfb04c265_0_202:notes"/>
          <p:cNvSpPr txBox="1"/>
          <p:nvPr>
            <p:ph idx="12" type="sldNum"/>
          </p:nvPr>
        </p:nvSpPr>
        <p:spPr>
          <a:xfrm>
            <a:off x="3884613" y="8685213"/>
            <a:ext cx="2971800" cy="457200"/>
          </a:xfrm>
          <a:prstGeom prst="rect">
            <a:avLst/>
          </a:prstGeom>
          <a:noFill/>
          <a:ln>
            <a:noFill/>
          </a:ln>
        </p:spPr>
        <p:txBody>
          <a:bodyPr anchorCtr="0" anchor="b" bIns="45575" lIns="91175" spcFirstLastPara="1" rIns="91175" wrap="square" tIns="45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ccfb04c265_0_209:notes"/>
          <p:cNvSpPr/>
          <p:nvPr>
            <p:ph idx="2" type="sldImg"/>
          </p:nvPr>
        </p:nvSpPr>
        <p:spPr>
          <a:xfrm>
            <a:off x="717481" y="685250"/>
            <a:ext cx="54228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gccfb04c265_0_209:notes"/>
          <p:cNvSpPr txBox="1"/>
          <p:nvPr>
            <p:ph idx="1" type="body"/>
          </p:nvPr>
        </p:nvSpPr>
        <p:spPr>
          <a:xfrm>
            <a:off x="685800" y="4343400"/>
            <a:ext cx="5486400" cy="4114800"/>
          </a:xfrm>
          <a:prstGeom prst="rect">
            <a:avLst/>
          </a:prstGeom>
          <a:noFill/>
          <a:ln>
            <a:noFill/>
          </a:ln>
        </p:spPr>
        <p:txBody>
          <a:bodyPr anchorCtr="0" anchor="t" bIns="45575" lIns="91175" spcFirstLastPara="1" rIns="91175" wrap="square" tIns="45575">
            <a:noAutofit/>
          </a:bodyPr>
          <a:lstStyle/>
          <a:p>
            <a:pPr indent="0" lvl="0" marL="0" rtl="0" algn="l">
              <a:lnSpc>
                <a:spcPct val="100000"/>
              </a:lnSpc>
              <a:spcBef>
                <a:spcPts val="0"/>
              </a:spcBef>
              <a:spcAft>
                <a:spcPts val="0"/>
              </a:spcAft>
              <a:buSzPts val="1400"/>
              <a:buNone/>
            </a:pPr>
            <a:r>
              <a:t/>
            </a:r>
            <a:endParaRPr/>
          </a:p>
        </p:txBody>
      </p:sp>
      <p:sp>
        <p:nvSpPr>
          <p:cNvPr id="512" name="Google Shape;512;gccfb04c265_0_209:notes"/>
          <p:cNvSpPr txBox="1"/>
          <p:nvPr>
            <p:ph idx="12" type="sldNum"/>
          </p:nvPr>
        </p:nvSpPr>
        <p:spPr>
          <a:xfrm>
            <a:off x="3884613" y="8685213"/>
            <a:ext cx="2971800" cy="457200"/>
          </a:xfrm>
          <a:prstGeom prst="rect">
            <a:avLst/>
          </a:prstGeom>
          <a:noFill/>
          <a:ln>
            <a:noFill/>
          </a:ln>
        </p:spPr>
        <p:txBody>
          <a:bodyPr anchorCtr="0" anchor="b" bIns="45575" lIns="91175" spcFirstLastPara="1" rIns="91175" wrap="square" tIns="45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ccfb04c265_0_216:notes"/>
          <p:cNvSpPr/>
          <p:nvPr>
            <p:ph idx="2" type="sldImg"/>
          </p:nvPr>
        </p:nvSpPr>
        <p:spPr>
          <a:xfrm>
            <a:off x="717481" y="685250"/>
            <a:ext cx="54228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gccfb04c265_0_216:notes"/>
          <p:cNvSpPr txBox="1"/>
          <p:nvPr>
            <p:ph idx="1" type="body"/>
          </p:nvPr>
        </p:nvSpPr>
        <p:spPr>
          <a:xfrm>
            <a:off x="685800" y="4343400"/>
            <a:ext cx="5486400" cy="4114800"/>
          </a:xfrm>
          <a:prstGeom prst="rect">
            <a:avLst/>
          </a:prstGeom>
          <a:noFill/>
          <a:ln>
            <a:noFill/>
          </a:ln>
        </p:spPr>
        <p:txBody>
          <a:bodyPr anchorCtr="0" anchor="t" bIns="45575" lIns="91175" spcFirstLastPara="1" rIns="91175" wrap="square" tIns="45575">
            <a:noAutofit/>
          </a:bodyPr>
          <a:lstStyle/>
          <a:p>
            <a:pPr indent="0" lvl="0" marL="0" rtl="0" algn="l">
              <a:lnSpc>
                <a:spcPct val="100000"/>
              </a:lnSpc>
              <a:spcBef>
                <a:spcPts val="0"/>
              </a:spcBef>
              <a:spcAft>
                <a:spcPts val="0"/>
              </a:spcAft>
              <a:buSzPts val="1400"/>
              <a:buNone/>
            </a:pPr>
            <a:r>
              <a:t/>
            </a:r>
            <a:endParaRPr/>
          </a:p>
        </p:txBody>
      </p:sp>
      <p:sp>
        <p:nvSpPr>
          <p:cNvPr id="520" name="Google Shape;520;gccfb04c265_0_216:notes"/>
          <p:cNvSpPr txBox="1"/>
          <p:nvPr>
            <p:ph idx="12" type="sldNum"/>
          </p:nvPr>
        </p:nvSpPr>
        <p:spPr>
          <a:xfrm>
            <a:off x="3884613" y="8685213"/>
            <a:ext cx="2971800" cy="457200"/>
          </a:xfrm>
          <a:prstGeom prst="rect">
            <a:avLst/>
          </a:prstGeom>
          <a:noFill/>
          <a:ln>
            <a:noFill/>
          </a:ln>
        </p:spPr>
        <p:txBody>
          <a:bodyPr anchorCtr="0" anchor="b" bIns="45575" lIns="91175" spcFirstLastPara="1" rIns="91175" wrap="square" tIns="45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ccfb04c265_0_27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ccfb04c265_0_2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gccfb04c265_0_27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c7bc40d123_0_358: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7" name="Google Shape;237;gc7bc40d123_0_3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238" name="Google Shape;238;gc7bc40d123_0_3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ccfb04c265_0_284:notes"/>
          <p:cNvSpPr/>
          <p:nvPr>
            <p:ph idx="2" type="sldImg"/>
          </p:nvPr>
        </p:nvSpPr>
        <p:spPr>
          <a:xfrm>
            <a:off x="981450" y="692706"/>
            <a:ext cx="50472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4" name="Google Shape;534;gccfb04c265_0_284:notes"/>
          <p:cNvSpPr txBox="1"/>
          <p:nvPr>
            <p:ph idx="1" type="body"/>
          </p:nvPr>
        </p:nvSpPr>
        <p:spPr>
          <a:xfrm>
            <a:off x="934720" y="4387136"/>
            <a:ext cx="5141100" cy="4156200"/>
          </a:xfrm>
          <a:prstGeom prst="rect">
            <a:avLst/>
          </a:prstGeom>
          <a:noFill/>
          <a:ln>
            <a:noFill/>
          </a:ln>
        </p:spPr>
        <p:txBody>
          <a:bodyPr anchorCtr="0" anchor="t" bIns="46525" lIns="93075" spcFirstLastPara="1" rIns="93075" wrap="square" tIns="46525">
            <a:noAutofit/>
          </a:bodyPr>
          <a:lstStyle/>
          <a:p>
            <a:pPr indent="0" lvl="0" marL="0" rtl="0" algn="l">
              <a:lnSpc>
                <a:spcPct val="100000"/>
              </a:lnSpc>
              <a:spcBef>
                <a:spcPts val="400"/>
              </a:spcBef>
              <a:spcAft>
                <a:spcPts val="0"/>
              </a:spcAft>
              <a:buSzPts val="1400"/>
              <a:buNone/>
            </a:pPr>
            <a:r>
              <a:t/>
            </a:r>
            <a:endParaRPr/>
          </a:p>
        </p:txBody>
      </p:sp>
      <p:sp>
        <p:nvSpPr>
          <p:cNvPr id="535" name="Google Shape;535;gccfb04c265_0_284:notes"/>
          <p:cNvSpPr txBox="1"/>
          <p:nvPr>
            <p:ph idx="12" type="sldNum"/>
          </p:nvPr>
        </p:nvSpPr>
        <p:spPr>
          <a:xfrm>
            <a:off x="3972560" y="8774271"/>
            <a:ext cx="3037800" cy="461700"/>
          </a:xfrm>
          <a:prstGeom prst="rect">
            <a:avLst/>
          </a:prstGeom>
          <a:noFill/>
          <a:ln>
            <a:noFill/>
          </a:ln>
        </p:spPr>
        <p:txBody>
          <a:bodyPr anchorCtr="0" anchor="b" bIns="46525" lIns="93075" spcFirstLastPara="1" rIns="93075" wrap="square" tIns="465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cd01a4d1f0_4_0:notes"/>
          <p:cNvSpPr/>
          <p:nvPr>
            <p:ph idx="2" type="sldImg"/>
          </p:nvPr>
        </p:nvSpPr>
        <p:spPr>
          <a:xfrm>
            <a:off x="981450" y="692706"/>
            <a:ext cx="50472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1" name="Google Shape;541;gcd01a4d1f0_4_0:notes"/>
          <p:cNvSpPr txBox="1"/>
          <p:nvPr>
            <p:ph idx="1" type="body"/>
          </p:nvPr>
        </p:nvSpPr>
        <p:spPr>
          <a:xfrm>
            <a:off x="934720" y="4387136"/>
            <a:ext cx="5141100" cy="4156200"/>
          </a:xfrm>
          <a:prstGeom prst="rect">
            <a:avLst/>
          </a:prstGeom>
          <a:noFill/>
          <a:ln>
            <a:noFill/>
          </a:ln>
        </p:spPr>
        <p:txBody>
          <a:bodyPr anchorCtr="0" anchor="t" bIns="46525" lIns="93075" spcFirstLastPara="1" rIns="93075" wrap="square" tIns="46525">
            <a:noAutofit/>
          </a:bodyPr>
          <a:lstStyle/>
          <a:p>
            <a:pPr indent="0" lvl="0" marL="0" rtl="0" algn="l">
              <a:lnSpc>
                <a:spcPct val="100000"/>
              </a:lnSpc>
              <a:spcBef>
                <a:spcPts val="400"/>
              </a:spcBef>
              <a:spcAft>
                <a:spcPts val="0"/>
              </a:spcAft>
              <a:buSzPts val="1400"/>
              <a:buNone/>
            </a:pPr>
            <a:r>
              <a:t/>
            </a:r>
            <a:endParaRPr/>
          </a:p>
        </p:txBody>
      </p:sp>
      <p:sp>
        <p:nvSpPr>
          <p:cNvPr id="542" name="Google Shape;542;gcd01a4d1f0_4_0:notes"/>
          <p:cNvSpPr txBox="1"/>
          <p:nvPr>
            <p:ph idx="12" type="sldNum"/>
          </p:nvPr>
        </p:nvSpPr>
        <p:spPr>
          <a:xfrm>
            <a:off x="3972560" y="8774271"/>
            <a:ext cx="3037800" cy="461700"/>
          </a:xfrm>
          <a:prstGeom prst="rect">
            <a:avLst/>
          </a:prstGeom>
          <a:noFill/>
          <a:ln>
            <a:noFill/>
          </a:ln>
        </p:spPr>
        <p:txBody>
          <a:bodyPr anchorCtr="0" anchor="b" bIns="46525" lIns="93075" spcFirstLastPara="1" rIns="93075" wrap="square" tIns="465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c7bc40d123_0_363: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3" name="Google Shape;243;gc7bc40d123_0_3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244" name="Google Shape;244;gc7bc40d123_0_3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c7bc40d123_0_388: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9" name="Google Shape;269;gc7bc40d123_0_3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270" name="Google Shape;270;gc7bc40d123_0_3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c7bc40d123_0_425: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c7bc40d123_0_4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gc7bc40d123_0_4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c7bc40d123_0_432: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5" name="Google Shape;285;gc7bc40d123_0_4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286" name="Google Shape;286;gc7bc40d123_0_4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ccfb04c265_0_10: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3" name="Google Shape;293;gccfb04c265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294" name="Google Shape;294;gccfb04c265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startsmallthinkbig.or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startsmallthinkbig.or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startsmallthinkbig.org/"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startsmallthinkbig.org/"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www.startsmallthinkbig.org/"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www.startsmallthinkbig.org/"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www.startsmallthinkbig.org/"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www.startsmallthinkbig.or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g968e57699d_0_866"/>
          <p:cNvSpPr txBox="1"/>
          <p:nvPr/>
        </p:nvSpPr>
        <p:spPr>
          <a:xfrm>
            <a:off x="679100" y="5258064"/>
            <a:ext cx="1911600" cy="304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r>
              <a:rPr b="1" i="0" lang="en-US" sz="800" u="none" cap="none" strike="noStrike">
                <a:solidFill>
                  <a:srgbClr val="008DB1"/>
                </a:solidFill>
                <a:latin typeface="Arial"/>
                <a:ea typeface="Arial"/>
                <a:cs typeface="Arial"/>
                <a:sym typeface="Arial"/>
              </a:rPr>
              <a:t>http://www.startsmallthinkbig.org/</a:t>
            </a:r>
            <a:endParaRPr b="0" i="0" sz="1400" u="none" cap="none" strike="noStrike">
              <a:solidFill>
                <a:srgbClr val="000000"/>
              </a:solidFill>
              <a:latin typeface="Arial"/>
              <a:ea typeface="Arial"/>
              <a:cs typeface="Arial"/>
              <a:sym typeface="Arial"/>
            </a:endParaRPr>
          </a:p>
        </p:txBody>
      </p:sp>
      <p:sp>
        <p:nvSpPr>
          <p:cNvPr id="17" name="Google Shape;17;g968e57699d_0_866"/>
          <p:cNvSpPr txBox="1"/>
          <p:nvPr>
            <p:ph idx="12" type="sldNum"/>
          </p:nvPr>
        </p:nvSpPr>
        <p:spPr>
          <a:xfrm>
            <a:off x="4571999" y="5192895"/>
            <a:ext cx="362700" cy="304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3EA2C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3EA2C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3EA2C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3EA2C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3EA2C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3EA2C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3EA2C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3EA2C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3EA2C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8" name="Google Shape;18;g968e57699d_0_866"/>
          <p:cNvPicPr preferRelativeResize="0"/>
          <p:nvPr/>
        </p:nvPicPr>
        <p:blipFill rotWithShape="1">
          <a:blip r:embed="rId2">
            <a:alphaModFix/>
          </a:blip>
          <a:srcRect b="0" l="0" r="0" t="0"/>
          <a:stretch/>
        </p:blipFill>
        <p:spPr>
          <a:xfrm>
            <a:off x="7467600" y="4610098"/>
            <a:ext cx="1397002" cy="412751"/>
          </a:xfrm>
          <a:prstGeom prst="rect">
            <a:avLst/>
          </a:prstGeom>
          <a:noFill/>
          <a:ln>
            <a:noFill/>
          </a:ln>
        </p:spPr>
      </p:pic>
      <p:sp>
        <p:nvSpPr>
          <p:cNvPr id="19" name="Google Shape;19;g968e57699d_0_866"/>
          <p:cNvSpPr/>
          <p:nvPr/>
        </p:nvSpPr>
        <p:spPr>
          <a:xfrm>
            <a:off x="8458200" y="-23866"/>
            <a:ext cx="685800" cy="4481400"/>
          </a:xfrm>
          <a:prstGeom prst="rect">
            <a:avLst/>
          </a:prstGeom>
          <a:solidFill>
            <a:srgbClr val="008D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20" name="Google Shape;20;g968e57699d_0_866"/>
          <p:cNvSpPr/>
          <p:nvPr/>
        </p:nvSpPr>
        <p:spPr>
          <a:xfrm>
            <a:off x="8458200" y="5105399"/>
            <a:ext cx="685800" cy="609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0" name="Shape 70"/>
        <p:cNvGrpSpPr/>
        <p:nvPr/>
      </p:nvGrpSpPr>
      <p:grpSpPr>
        <a:xfrm>
          <a:off x="0" y="0"/>
          <a:ext cx="0" cy="0"/>
          <a:chOff x="0" y="0"/>
          <a:chExt cx="0" cy="0"/>
        </a:xfrm>
      </p:grpSpPr>
      <p:sp>
        <p:nvSpPr>
          <p:cNvPr id="71" name="Google Shape;71;g968e57699d_0_921"/>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g968e57699d_0_921"/>
          <p:cNvSpPr txBox="1"/>
          <p:nvPr>
            <p:ph idx="1" type="body"/>
          </p:nvPr>
        </p:nvSpPr>
        <p:spPr>
          <a:xfrm>
            <a:off x="457200" y="1279261"/>
            <a:ext cx="4040100" cy="5331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3" name="Google Shape;73;g968e57699d_0_921"/>
          <p:cNvSpPr txBox="1"/>
          <p:nvPr>
            <p:ph idx="2" type="body"/>
          </p:nvPr>
        </p:nvSpPr>
        <p:spPr>
          <a:xfrm>
            <a:off x="457200" y="1812396"/>
            <a:ext cx="4040100" cy="32928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4" name="Google Shape;74;g968e57699d_0_921"/>
          <p:cNvSpPr txBox="1"/>
          <p:nvPr>
            <p:ph idx="3" type="body"/>
          </p:nvPr>
        </p:nvSpPr>
        <p:spPr>
          <a:xfrm>
            <a:off x="4645026" y="1279261"/>
            <a:ext cx="4041900" cy="5331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5" name="Google Shape;75;g968e57699d_0_921"/>
          <p:cNvSpPr txBox="1"/>
          <p:nvPr>
            <p:ph idx="4" type="body"/>
          </p:nvPr>
        </p:nvSpPr>
        <p:spPr>
          <a:xfrm>
            <a:off x="4645026" y="1812396"/>
            <a:ext cx="4041900" cy="32928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6" name="Google Shape;76;g968e57699d_0_921"/>
          <p:cNvSpPr txBox="1"/>
          <p:nvPr>
            <p:ph idx="10" type="dt"/>
          </p:nvPr>
        </p:nvSpPr>
        <p:spPr>
          <a:xfrm>
            <a:off x="457200" y="5296959"/>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g968e57699d_0_921"/>
          <p:cNvSpPr txBox="1"/>
          <p:nvPr>
            <p:ph idx="11" type="ftr"/>
          </p:nvPr>
        </p:nvSpPr>
        <p:spPr>
          <a:xfrm>
            <a:off x="3124200" y="5296959"/>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g968e57699d_0_921"/>
          <p:cNvSpPr txBox="1"/>
          <p:nvPr>
            <p:ph idx="12" type="sldNum"/>
          </p:nvPr>
        </p:nvSpPr>
        <p:spPr>
          <a:xfrm>
            <a:off x="6553200" y="5296959"/>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 name="Shape 79"/>
        <p:cNvGrpSpPr/>
        <p:nvPr/>
      </p:nvGrpSpPr>
      <p:grpSpPr>
        <a:xfrm>
          <a:off x="0" y="0"/>
          <a:ext cx="0" cy="0"/>
          <a:chOff x="0" y="0"/>
          <a:chExt cx="0" cy="0"/>
        </a:xfrm>
      </p:grpSpPr>
      <p:sp>
        <p:nvSpPr>
          <p:cNvPr id="80" name="Google Shape;80;g968e57699d_0_930"/>
          <p:cNvSpPr txBox="1"/>
          <p:nvPr>
            <p:ph type="title"/>
          </p:nvPr>
        </p:nvSpPr>
        <p:spPr>
          <a:xfrm>
            <a:off x="457201" y="227542"/>
            <a:ext cx="3008400" cy="9681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g968e57699d_0_930"/>
          <p:cNvSpPr txBox="1"/>
          <p:nvPr>
            <p:ph idx="1" type="body"/>
          </p:nvPr>
        </p:nvSpPr>
        <p:spPr>
          <a:xfrm>
            <a:off x="3575050" y="227542"/>
            <a:ext cx="5111700" cy="48774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82" name="Google Shape;82;g968e57699d_0_930"/>
          <p:cNvSpPr txBox="1"/>
          <p:nvPr>
            <p:ph idx="2" type="body"/>
          </p:nvPr>
        </p:nvSpPr>
        <p:spPr>
          <a:xfrm>
            <a:off x="457201" y="1195917"/>
            <a:ext cx="3008400" cy="39093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83" name="Google Shape;83;g968e57699d_0_930"/>
          <p:cNvSpPr txBox="1"/>
          <p:nvPr>
            <p:ph idx="10" type="dt"/>
          </p:nvPr>
        </p:nvSpPr>
        <p:spPr>
          <a:xfrm>
            <a:off x="457200" y="5296959"/>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968e57699d_0_930"/>
          <p:cNvSpPr txBox="1"/>
          <p:nvPr>
            <p:ph idx="11" type="ftr"/>
          </p:nvPr>
        </p:nvSpPr>
        <p:spPr>
          <a:xfrm>
            <a:off x="3124200" y="5296959"/>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g968e57699d_0_930"/>
          <p:cNvSpPr txBox="1"/>
          <p:nvPr>
            <p:ph idx="12" type="sldNum"/>
          </p:nvPr>
        </p:nvSpPr>
        <p:spPr>
          <a:xfrm>
            <a:off x="6553200" y="5296959"/>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6" name="Shape 86"/>
        <p:cNvGrpSpPr/>
        <p:nvPr/>
      </p:nvGrpSpPr>
      <p:grpSpPr>
        <a:xfrm>
          <a:off x="0" y="0"/>
          <a:ext cx="0" cy="0"/>
          <a:chOff x="0" y="0"/>
          <a:chExt cx="0" cy="0"/>
        </a:xfrm>
      </p:grpSpPr>
      <p:sp>
        <p:nvSpPr>
          <p:cNvPr id="87" name="Google Shape;87;g968e57699d_0_937"/>
          <p:cNvSpPr txBox="1"/>
          <p:nvPr>
            <p:ph type="title"/>
          </p:nvPr>
        </p:nvSpPr>
        <p:spPr>
          <a:xfrm>
            <a:off x="1792288" y="4000500"/>
            <a:ext cx="5486400" cy="472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g968e57699d_0_937"/>
          <p:cNvSpPr/>
          <p:nvPr>
            <p:ph idx="2" type="pic"/>
          </p:nvPr>
        </p:nvSpPr>
        <p:spPr>
          <a:xfrm>
            <a:off x="1792288" y="510646"/>
            <a:ext cx="5486400" cy="3429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9" name="Google Shape;89;g968e57699d_0_937"/>
          <p:cNvSpPr txBox="1"/>
          <p:nvPr>
            <p:ph idx="1" type="body"/>
          </p:nvPr>
        </p:nvSpPr>
        <p:spPr>
          <a:xfrm>
            <a:off x="1792288" y="4472782"/>
            <a:ext cx="5486400" cy="670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90" name="Google Shape;90;g968e57699d_0_937"/>
          <p:cNvSpPr txBox="1"/>
          <p:nvPr>
            <p:ph idx="10" type="dt"/>
          </p:nvPr>
        </p:nvSpPr>
        <p:spPr>
          <a:xfrm>
            <a:off x="457200" y="5296959"/>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g968e57699d_0_937"/>
          <p:cNvSpPr txBox="1"/>
          <p:nvPr>
            <p:ph idx="11" type="ftr"/>
          </p:nvPr>
        </p:nvSpPr>
        <p:spPr>
          <a:xfrm>
            <a:off x="3124200" y="5296959"/>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968e57699d_0_937"/>
          <p:cNvSpPr txBox="1"/>
          <p:nvPr>
            <p:ph idx="12" type="sldNum"/>
          </p:nvPr>
        </p:nvSpPr>
        <p:spPr>
          <a:xfrm>
            <a:off x="6553200" y="5296959"/>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3" name="Shape 93"/>
        <p:cNvGrpSpPr/>
        <p:nvPr/>
      </p:nvGrpSpPr>
      <p:grpSpPr>
        <a:xfrm>
          <a:off x="0" y="0"/>
          <a:ext cx="0" cy="0"/>
          <a:chOff x="0" y="0"/>
          <a:chExt cx="0" cy="0"/>
        </a:xfrm>
      </p:grpSpPr>
      <p:sp>
        <p:nvSpPr>
          <p:cNvPr id="94" name="Google Shape;94;g968e57699d_0_944"/>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968e57699d_0_944"/>
          <p:cNvSpPr txBox="1"/>
          <p:nvPr>
            <p:ph idx="1" type="body"/>
          </p:nvPr>
        </p:nvSpPr>
        <p:spPr>
          <a:xfrm rot="5400000">
            <a:off x="2686199" y="-895500"/>
            <a:ext cx="377160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6" name="Google Shape;96;g968e57699d_0_944"/>
          <p:cNvSpPr txBox="1"/>
          <p:nvPr>
            <p:ph idx="10" type="dt"/>
          </p:nvPr>
        </p:nvSpPr>
        <p:spPr>
          <a:xfrm>
            <a:off x="457200" y="5296959"/>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g968e57699d_0_944"/>
          <p:cNvSpPr txBox="1"/>
          <p:nvPr>
            <p:ph idx="11" type="ftr"/>
          </p:nvPr>
        </p:nvSpPr>
        <p:spPr>
          <a:xfrm>
            <a:off x="3124200" y="5296959"/>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968e57699d_0_944"/>
          <p:cNvSpPr txBox="1"/>
          <p:nvPr>
            <p:ph idx="12" type="sldNum"/>
          </p:nvPr>
        </p:nvSpPr>
        <p:spPr>
          <a:xfrm>
            <a:off x="6553200" y="5296959"/>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9" name="Shape 99"/>
        <p:cNvGrpSpPr/>
        <p:nvPr/>
      </p:nvGrpSpPr>
      <p:grpSpPr>
        <a:xfrm>
          <a:off x="0" y="0"/>
          <a:ext cx="0" cy="0"/>
          <a:chOff x="0" y="0"/>
          <a:chExt cx="0" cy="0"/>
        </a:xfrm>
      </p:grpSpPr>
      <p:sp>
        <p:nvSpPr>
          <p:cNvPr id="100" name="Google Shape;100;g968e57699d_0_950"/>
          <p:cNvSpPr txBox="1"/>
          <p:nvPr>
            <p:ph type="title"/>
          </p:nvPr>
        </p:nvSpPr>
        <p:spPr>
          <a:xfrm rot="5400000">
            <a:off x="5219999" y="1638265"/>
            <a:ext cx="4876200"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g968e57699d_0_950"/>
          <p:cNvSpPr txBox="1"/>
          <p:nvPr>
            <p:ph idx="1" type="body"/>
          </p:nvPr>
        </p:nvSpPr>
        <p:spPr>
          <a:xfrm rot="5400000">
            <a:off x="1029000" y="-342935"/>
            <a:ext cx="4876200"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2" name="Google Shape;102;g968e57699d_0_950"/>
          <p:cNvSpPr txBox="1"/>
          <p:nvPr>
            <p:ph idx="10" type="dt"/>
          </p:nvPr>
        </p:nvSpPr>
        <p:spPr>
          <a:xfrm>
            <a:off x="457200" y="5296959"/>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968e57699d_0_950"/>
          <p:cNvSpPr txBox="1"/>
          <p:nvPr>
            <p:ph idx="11" type="ftr"/>
          </p:nvPr>
        </p:nvSpPr>
        <p:spPr>
          <a:xfrm>
            <a:off x="3124200" y="5296959"/>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968e57699d_0_950"/>
          <p:cNvSpPr txBox="1"/>
          <p:nvPr>
            <p:ph idx="12" type="sldNum"/>
          </p:nvPr>
        </p:nvSpPr>
        <p:spPr>
          <a:xfrm>
            <a:off x="6553200" y="5296959"/>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05" name="Shape 105"/>
        <p:cNvGrpSpPr/>
        <p:nvPr/>
      </p:nvGrpSpPr>
      <p:grpSpPr>
        <a:xfrm>
          <a:off x="0" y="0"/>
          <a:ext cx="0" cy="0"/>
          <a:chOff x="0" y="0"/>
          <a:chExt cx="0" cy="0"/>
        </a:xfrm>
      </p:grpSpPr>
      <p:sp>
        <p:nvSpPr>
          <p:cNvPr id="106" name="Google Shape;106;ga6395209e3_0_120"/>
          <p:cNvSpPr txBox="1"/>
          <p:nvPr/>
        </p:nvSpPr>
        <p:spPr>
          <a:xfrm>
            <a:off x="679102" y="5258065"/>
            <a:ext cx="1911600" cy="304200"/>
          </a:xfrm>
          <a:prstGeom prst="rect">
            <a:avLst/>
          </a:prstGeom>
          <a:noFill/>
          <a:ln>
            <a:noFill/>
          </a:ln>
        </p:spPr>
        <p:txBody>
          <a:bodyPr anchorCtr="0" anchor="ctr" bIns="38100" lIns="76200" spcFirstLastPara="1" rIns="76200" wrap="square" tIns="38100">
            <a:noAutofit/>
          </a:bodyPr>
          <a:lstStyle/>
          <a:p>
            <a:pPr indent="0" lvl="0" marL="0" marR="0" rtl="0" algn="r">
              <a:lnSpc>
                <a:spcPct val="100000"/>
              </a:lnSpc>
              <a:spcBef>
                <a:spcPts val="0"/>
              </a:spcBef>
              <a:spcAft>
                <a:spcPts val="0"/>
              </a:spcAft>
              <a:buClr>
                <a:srgbClr val="008DB1"/>
              </a:buClr>
              <a:buSzPts val="667"/>
              <a:buFont typeface="Arial"/>
              <a:buNone/>
            </a:pPr>
            <a:r>
              <a:rPr b="1" i="0" lang="en-US" sz="667" u="none" cap="none" strike="noStrike">
                <a:solidFill>
                  <a:srgbClr val="008DB1"/>
                </a:solidFill>
                <a:latin typeface="Arial"/>
                <a:ea typeface="Arial"/>
                <a:cs typeface="Arial"/>
                <a:sym typeface="Arial"/>
              </a:rPr>
              <a:t>http://www.startsmallthinkbig.org/</a:t>
            </a:r>
            <a:endParaRPr b="0" i="0" sz="1400" u="none" cap="none" strike="noStrike">
              <a:solidFill>
                <a:srgbClr val="000000"/>
              </a:solidFill>
              <a:latin typeface="Arial"/>
              <a:ea typeface="Arial"/>
              <a:cs typeface="Arial"/>
              <a:sym typeface="Arial"/>
            </a:endParaRPr>
          </a:p>
        </p:txBody>
      </p:sp>
      <p:sp>
        <p:nvSpPr>
          <p:cNvPr id="107" name="Google Shape;107;ga6395209e3_0_120"/>
          <p:cNvSpPr txBox="1"/>
          <p:nvPr>
            <p:ph idx="12" type="sldNum"/>
          </p:nvPr>
        </p:nvSpPr>
        <p:spPr>
          <a:xfrm>
            <a:off x="4572001" y="5192896"/>
            <a:ext cx="362700" cy="304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667" u="none" cap="none" strike="noStrike">
                <a:solidFill>
                  <a:srgbClr val="3EA2C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1" i="0" sz="667" u="none" cap="none" strike="noStrike">
                <a:solidFill>
                  <a:srgbClr val="3EA2C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1" i="0" sz="667" u="none" cap="none" strike="noStrike">
                <a:solidFill>
                  <a:srgbClr val="3EA2C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1" i="0" sz="667" u="none" cap="none" strike="noStrike">
                <a:solidFill>
                  <a:srgbClr val="3EA2C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1" i="0" sz="667" u="none" cap="none" strike="noStrike">
                <a:solidFill>
                  <a:srgbClr val="3EA2C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1" i="0" sz="667" u="none" cap="none" strike="noStrike">
                <a:solidFill>
                  <a:srgbClr val="3EA2C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1" i="0" sz="667" u="none" cap="none" strike="noStrike">
                <a:solidFill>
                  <a:srgbClr val="3EA2C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1" i="0" sz="667" u="none" cap="none" strike="noStrike">
                <a:solidFill>
                  <a:srgbClr val="3EA2C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1" i="0" sz="667" u="none" cap="none" strike="noStrike">
                <a:solidFill>
                  <a:srgbClr val="3EA2C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08" name="Google Shape;108;ga6395209e3_0_120"/>
          <p:cNvPicPr preferRelativeResize="0"/>
          <p:nvPr/>
        </p:nvPicPr>
        <p:blipFill rotWithShape="1">
          <a:blip r:embed="rId2">
            <a:alphaModFix/>
          </a:blip>
          <a:srcRect b="0" l="0" r="0" t="0"/>
          <a:stretch/>
        </p:blipFill>
        <p:spPr>
          <a:xfrm>
            <a:off x="7467600" y="4610099"/>
            <a:ext cx="1676400" cy="495301"/>
          </a:xfrm>
          <a:prstGeom prst="rect">
            <a:avLst/>
          </a:prstGeom>
          <a:noFill/>
          <a:ln>
            <a:noFill/>
          </a:ln>
        </p:spPr>
      </p:pic>
      <p:sp>
        <p:nvSpPr>
          <p:cNvPr id="109" name="Google Shape;109;ga6395209e3_0_120"/>
          <p:cNvSpPr/>
          <p:nvPr/>
        </p:nvSpPr>
        <p:spPr>
          <a:xfrm>
            <a:off x="8458200" y="-23866"/>
            <a:ext cx="685800" cy="4481700"/>
          </a:xfrm>
          <a:prstGeom prst="rect">
            <a:avLst/>
          </a:prstGeom>
          <a:solidFill>
            <a:srgbClr val="008D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500"/>
              <a:buFont typeface="Calibri"/>
              <a:buNone/>
            </a:pPr>
            <a:r>
              <a:t/>
            </a:r>
            <a:endParaRPr b="0" i="0" sz="1500" u="none" cap="none" strike="noStrike">
              <a:solidFill>
                <a:srgbClr val="4F81BD"/>
              </a:solidFill>
              <a:latin typeface="Calibri"/>
              <a:ea typeface="Calibri"/>
              <a:cs typeface="Calibri"/>
              <a:sym typeface="Calibri"/>
            </a:endParaRPr>
          </a:p>
        </p:txBody>
      </p:sp>
      <p:sp>
        <p:nvSpPr>
          <p:cNvPr id="110" name="Google Shape;110;ga6395209e3_0_120"/>
          <p:cNvSpPr/>
          <p:nvPr/>
        </p:nvSpPr>
        <p:spPr>
          <a:xfrm>
            <a:off x="8458200" y="5105399"/>
            <a:ext cx="685800" cy="609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500"/>
              <a:buFont typeface="Calibri"/>
              <a:buNone/>
            </a:pPr>
            <a:r>
              <a:t/>
            </a:r>
            <a:endParaRPr b="0" i="0" sz="1500" u="none" cap="none" strike="noStrike">
              <a:solidFill>
                <a:srgbClr val="4F81BD"/>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115" name="Shape 115"/>
        <p:cNvGrpSpPr/>
        <p:nvPr/>
      </p:nvGrpSpPr>
      <p:grpSpPr>
        <a:xfrm>
          <a:off x="0" y="0"/>
          <a:ext cx="0" cy="0"/>
          <a:chOff x="0" y="0"/>
          <a:chExt cx="0" cy="0"/>
        </a:xfrm>
      </p:grpSpPr>
      <p:sp>
        <p:nvSpPr>
          <p:cNvPr id="116" name="Google Shape;116;gc7bc40d123_0_443"/>
          <p:cNvSpPr txBox="1"/>
          <p:nvPr>
            <p:ph type="ctrTitle"/>
          </p:nvPr>
        </p:nvSpPr>
        <p:spPr>
          <a:xfrm>
            <a:off x="457208" y="1492250"/>
            <a:ext cx="8229600" cy="15192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lt1"/>
              </a:buClr>
              <a:buSzPts val="4700"/>
              <a:buFont typeface="Proxima Nova Extrabold"/>
              <a:buNone/>
              <a:defRPr sz="4700">
                <a:solidFill>
                  <a:schemeClr val="lt1"/>
                </a:solidFill>
                <a:latin typeface="Proxima Nova Extrabold"/>
                <a:ea typeface="Proxima Nova Extrabold"/>
                <a:cs typeface="Proxima Nova Extrabold"/>
                <a:sym typeface="Proxima Nova Extrabold"/>
              </a:defRPr>
            </a:lvl1pPr>
            <a:lvl2pPr lvl="1" rt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2pPr>
            <a:lvl3pPr lvl="2" rt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3pPr>
            <a:lvl4pPr lvl="3" rt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4pPr>
            <a:lvl5pPr lvl="4" rt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5pPr>
            <a:lvl6pPr lvl="5" rt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6pPr>
            <a:lvl7pPr lvl="6" rt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7pPr>
            <a:lvl8pPr lvl="7" rt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8pPr>
            <a:lvl9pPr lvl="8" rt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9pPr>
          </a:lstStyle>
          <a:p/>
        </p:txBody>
      </p:sp>
      <p:sp>
        <p:nvSpPr>
          <p:cNvPr id="117" name="Google Shape;117;gc7bc40d123_0_443"/>
          <p:cNvSpPr txBox="1"/>
          <p:nvPr>
            <p:ph idx="1" type="subTitle"/>
          </p:nvPr>
        </p:nvSpPr>
        <p:spPr>
          <a:xfrm>
            <a:off x="457200" y="3038930"/>
            <a:ext cx="8229600" cy="586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lt1"/>
              </a:buClr>
              <a:buSzPts val="2400"/>
              <a:buNone/>
              <a:defRPr i="1" sz="24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8" name="Google Shape;118;gc7bc40d123_0_443"/>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gc7bc40d123_0_443"/>
          <p:cNvSpPr txBox="1"/>
          <p:nvPr>
            <p:ph idx="2" type="subTitle"/>
          </p:nvPr>
        </p:nvSpPr>
        <p:spPr>
          <a:xfrm>
            <a:off x="457200" y="508000"/>
            <a:ext cx="8229600" cy="514800"/>
          </a:xfrm>
          <a:prstGeom prst="rect">
            <a:avLst/>
          </a:prstGeom>
          <a:noFill/>
          <a:ln>
            <a:noFill/>
          </a:ln>
        </p:spPr>
        <p:txBody>
          <a:bodyPr anchorCtr="0" anchor="t" bIns="0" lIns="0" spcFirstLastPara="1" rIns="0" wrap="square" tIns="0">
            <a:noAutofit/>
          </a:bodyPr>
          <a:lstStyle>
            <a:lvl1pPr lvl="0" rtl="0" algn="ctr">
              <a:lnSpc>
                <a:spcPct val="115000"/>
              </a:lnSpc>
              <a:spcBef>
                <a:spcPts val="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1pPr>
            <a:lvl2pPr lvl="1" rtl="0" algn="l">
              <a:lnSpc>
                <a:spcPct val="115000"/>
              </a:lnSpc>
              <a:spcBef>
                <a:spcPts val="160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2pPr>
            <a:lvl3pPr lvl="2" rtl="0" algn="l">
              <a:lnSpc>
                <a:spcPct val="115000"/>
              </a:lnSpc>
              <a:spcBef>
                <a:spcPts val="160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3pPr>
            <a:lvl4pPr lvl="3" rtl="0" algn="l">
              <a:lnSpc>
                <a:spcPct val="115000"/>
              </a:lnSpc>
              <a:spcBef>
                <a:spcPts val="160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4pPr>
            <a:lvl5pPr lvl="4" rtl="0" algn="l">
              <a:lnSpc>
                <a:spcPct val="115000"/>
              </a:lnSpc>
              <a:spcBef>
                <a:spcPts val="160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5pPr>
            <a:lvl6pPr lvl="5" rtl="0" algn="l">
              <a:lnSpc>
                <a:spcPct val="115000"/>
              </a:lnSpc>
              <a:spcBef>
                <a:spcPts val="160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6pPr>
            <a:lvl7pPr lvl="6" rtl="0" algn="l">
              <a:lnSpc>
                <a:spcPct val="115000"/>
              </a:lnSpc>
              <a:spcBef>
                <a:spcPts val="160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7pPr>
            <a:lvl8pPr lvl="7" rtl="0" algn="l">
              <a:lnSpc>
                <a:spcPct val="115000"/>
              </a:lnSpc>
              <a:spcBef>
                <a:spcPts val="160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8pPr>
            <a:lvl9pPr lvl="8" rtl="0" algn="l">
              <a:lnSpc>
                <a:spcPct val="115000"/>
              </a:lnSpc>
              <a:spcBef>
                <a:spcPts val="1600"/>
              </a:spcBef>
              <a:spcAft>
                <a:spcPts val="160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9pPr>
          </a:lstStyle>
          <a:p/>
        </p:txBody>
      </p:sp>
    </p:spTree>
  </p:cSld>
  <p:clrMapOvr>
    <a:masterClrMapping/>
  </p:clrMapOvr>
  <p:extLst>
    <p:ext uri="{DCECCB84-F9BA-43D5-87BE-67443E8EF086}">
      <p15:sldGuideLst>
        <p15:guide id="1" orient="horz" pos="192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bg>
      <p:bgPr>
        <a:solidFill>
          <a:schemeClr val="dk1"/>
        </a:solidFill>
      </p:bgPr>
    </p:bg>
    <p:spTree>
      <p:nvGrpSpPr>
        <p:cNvPr id="120" name="Shape 120"/>
        <p:cNvGrpSpPr/>
        <p:nvPr/>
      </p:nvGrpSpPr>
      <p:grpSpPr>
        <a:xfrm>
          <a:off x="0" y="0"/>
          <a:ext cx="0" cy="0"/>
          <a:chOff x="0" y="0"/>
          <a:chExt cx="0" cy="0"/>
        </a:xfrm>
      </p:grpSpPr>
      <p:sp>
        <p:nvSpPr>
          <p:cNvPr id="121" name="Google Shape;121;gc7bc40d123_0_448"/>
          <p:cNvSpPr txBox="1"/>
          <p:nvPr>
            <p:ph type="title"/>
          </p:nvPr>
        </p:nvSpPr>
        <p:spPr>
          <a:xfrm>
            <a:off x="457200" y="2258126"/>
            <a:ext cx="8229600" cy="11988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chemeClr val="lt1"/>
              </a:buClr>
              <a:buSzPts val="3400"/>
              <a:buFont typeface="Proxima Nova Extrabold"/>
              <a:buNone/>
              <a:defRPr sz="3400">
                <a:solidFill>
                  <a:schemeClr val="lt1"/>
                </a:solidFill>
                <a:latin typeface="Proxima Nova Extrabold"/>
                <a:ea typeface="Proxima Nova Extrabold"/>
                <a:cs typeface="Proxima Nova Extrabold"/>
                <a:sym typeface="Proxima Nova Extrabold"/>
              </a:defRPr>
            </a:lvl1pPr>
            <a:lvl2pPr lvl="1" rtl="0" algn="ctr">
              <a:lnSpc>
                <a:spcPct val="100000"/>
              </a:lnSpc>
              <a:spcBef>
                <a:spcPts val="0"/>
              </a:spcBef>
              <a:spcAft>
                <a:spcPts val="0"/>
              </a:spcAft>
              <a:buSzPts val="3300"/>
              <a:buNone/>
              <a:defRPr sz="3300"/>
            </a:lvl2pPr>
            <a:lvl3pPr lvl="2" rtl="0" algn="ctr">
              <a:lnSpc>
                <a:spcPct val="100000"/>
              </a:lnSpc>
              <a:spcBef>
                <a:spcPts val="0"/>
              </a:spcBef>
              <a:spcAft>
                <a:spcPts val="0"/>
              </a:spcAft>
              <a:buSzPts val="3300"/>
              <a:buNone/>
              <a:defRPr sz="3300"/>
            </a:lvl3pPr>
            <a:lvl4pPr lvl="3" rtl="0" algn="ctr">
              <a:lnSpc>
                <a:spcPct val="100000"/>
              </a:lnSpc>
              <a:spcBef>
                <a:spcPts val="0"/>
              </a:spcBef>
              <a:spcAft>
                <a:spcPts val="0"/>
              </a:spcAft>
              <a:buSzPts val="3300"/>
              <a:buNone/>
              <a:defRPr sz="3300"/>
            </a:lvl4pPr>
            <a:lvl5pPr lvl="4" rtl="0" algn="ctr">
              <a:lnSpc>
                <a:spcPct val="100000"/>
              </a:lnSpc>
              <a:spcBef>
                <a:spcPts val="0"/>
              </a:spcBef>
              <a:spcAft>
                <a:spcPts val="0"/>
              </a:spcAft>
              <a:buSzPts val="3300"/>
              <a:buNone/>
              <a:defRPr sz="3300"/>
            </a:lvl5pPr>
            <a:lvl6pPr lvl="5" rtl="0" algn="ctr">
              <a:lnSpc>
                <a:spcPct val="100000"/>
              </a:lnSpc>
              <a:spcBef>
                <a:spcPts val="0"/>
              </a:spcBef>
              <a:spcAft>
                <a:spcPts val="0"/>
              </a:spcAft>
              <a:buSzPts val="3300"/>
              <a:buNone/>
              <a:defRPr sz="3300"/>
            </a:lvl6pPr>
            <a:lvl7pPr lvl="6" rtl="0" algn="ctr">
              <a:lnSpc>
                <a:spcPct val="100000"/>
              </a:lnSpc>
              <a:spcBef>
                <a:spcPts val="0"/>
              </a:spcBef>
              <a:spcAft>
                <a:spcPts val="0"/>
              </a:spcAft>
              <a:buSzPts val="3300"/>
              <a:buNone/>
              <a:defRPr sz="3300"/>
            </a:lvl7pPr>
            <a:lvl8pPr lvl="7" rtl="0" algn="ctr">
              <a:lnSpc>
                <a:spcPct val="100000"/>
              </a:lnSpc>
              <a:spcBef>
                <a:spcPts val="0"/>
              </a:spcBef>
              <a:spcAft>
                <a:spcPts val="0"/>
              </a:spcAft>
              <a:buSzPts val="3300"/>
              <a:buNone/>
              <a:defRPr sz="3300"/>
            </a:lvl8pPr>
            <a:lvl9pPr lvl="8" rtl="0" algn="ctr">
              <a:lnSpc>
                <a:spcPct val="100000"/>
              </a:lnSpc>
              <a:spcBef>
                <a:spcPts val="0"/>
              </a:spcBef>
              <a:spcAft>
                <a:spcPts val="0"/>
              </a:spcAft>
              <a:buSzPts val="3300"/>
              <a:buNone/>
              <a:defRPr sz="3300"/>
            </a:lvl9pPr>
          </a:lstStyle>
          <a:p/>
        </p:txBody>
      </p:sp>
      <p:sp>
        <p:nvSpPr>
          <p:cNvPr id="122" name="Google Shape;122;gc7bc40d123_0_448"/>
          <p:cNvSpPr txBox="1"/>
          <p:nvPr>
            <p:ph idx="12" type="sldNum"/>
          </p:nvPr>
        </p:nvSpPr>
        <p:spPr>
          <a:xfrm>
            <a:off x="8556784" y="5277612"/>
            <a:ext cx="548700" cy="4374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 Text - Blue">
  <p:cSld name="ONE_COLUMN_TEXT_1_3">
    <p:spTree>
      <p:nvGrpSpPr>
        <p:cNvPr id="123" name="Shape 123"/>
        <p:cNvGrpSpPr/>
        <p:nvPr/>
      </p:nvGrpSpPr>
      <p:grpSpPr>
        <a:xfrm>
          <a:off x="0" y="0"/>
          <a:ext cx="0" cy="0"/>
          <a:chOff x="0" y="0"/>
          <a:chExt cx="0" cy="0"/>
        </a:xfrm>
      </p:grpSpPr>
      <p:sp>
        <p:nvSpPr>
          <p:cNvPr id="124" name="Google Shape;124;gc7bc40d123_0_451"/>
          <p:cNvSpPr txBox="1"/>
          <p:nvPr>
            <p:ph type="title"/>
          </p:nvPr>
        </p:nvSpPr>
        <p:spPr>
          <a:xfrm>
            <a:off x="456244" y="1270000"/>
            <a:ext cx="8229600" cy="839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700"/>
              <a:buFont typeface="EB Garamond"/>
              <a:buNone/>
              <a:defRPr sz="2700">
                <a:latin typeface="EB Garamond"/>
                <a:ea typeface="EB Garamond"/>
                <a:cs typeface="EB Garamond"/>
                <a:sym typeface="EB Garamond"/>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25" name="Google Shape;125;gc7bc40d123_0_451"/>
          <p:cNvSpPr txBox="1"/>
          <p:nvPr>
            <p:ph idx="1" type="body"/>
          </p:nvPr>
        </p:nvSpPr>
        <p:spPr>
          <a:xfrm>
            <a:off x="456242" y="2196667"/>
            <a:ext cx="8229600" cy="3010200"/>
          </a:xfrm>
          <a:prstGeom prst="rect">
            <a:avLst/>
          </a:prstGeom>
          <a:noFill/>
          <a:ln>
            <a:noFill/>
          </a:ln>
        </p:spPr>
        <p:txBody>
          <a:bodyPr anchorCtr="0" anchor="t" bIns="0" lIns="0" spcFirstLastPara="1" rIns="0" wrap="square" tIns="0">
            <a:noAutofit/>
          </a:bodyPr>
          <a:lstStyle>
            <a:lvl1pPr indent="-311150" lvl="0" marL="457200" rtl="0" algn="l">
              <a:lnSpc>
                <a:spcPct val="115000"/>
              </a:lnSpc>
              <a:spcBef>
                <a:spcPts val="0"/>
              </a:spcBef>
              <a:spcAft>
                <a:spcPts val="0"/>
              </a:spcAft>
              <a:buSzPts val="1300"/>
              <a:buFont typeface="Proxima Nova Semibold"/>
              <a:buChar char="●"/>
              <a:defRPr sz="1300">
                <a:latin typeface="Proxima Nova Semibold"/>
                <a:ea typeface="Proxima Nova Semibold"/>
                <a:cs typeface="Proxima Nova Semibold"/>
                <a:sym typeface="Proxima Nova Semibold"/>
              </a:defRPr>
            </a:lvl1pPr>
            <a:lvl2pPr indent="-311150" lvl="1" marL="9144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2pPr>
            <a:lvl3pPr indent="-311150" lvl="2" marL="13716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3pPr>
            <a:lvl4pPr indent="-311150" lvl="3" marL="18288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4pPr>
            <a:lvl5pPr indent="-311150" lvl="4" marL="22860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5pPr>
            <a:lvl6pPr indent="-311150" lvl="5" marL="27432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6pPr>
            <a:lvl7pPr indent="-311150" lvl="6" marL="32004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7pPr>
            <a:lvl8pPr indent="-311150" lvl="7" marL="36576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8pPr>
            <a:lvl9pPr indent="-311150" lvl="8" marL="4114800" rtl="0" algn="l">
              <a:lnSpc>
                <a:spcPct val="115000"/>
              </a:lnSpc>
              <a:spcBef>
                <a:spcPts val="1600"/>
              </a:spcBef>
              <a:spcAft>
                <a:spcPts val="1600"/>
              </a:spcAft>
              <a:buSzPts val="1300"/>
              <a:buFont typeface="Proxima Nova Semibold"/>
              <a:buChar char="■"/>
              <a:defRPr sz="1300">
                <a:latin typeface="Proxima Nova Semibold"/>
                <a:ea typeface="Proxima Nova Semibold"/>
                <a:cs typeface="Proxima Nova Semibold"/>
                <a:sym typeface="Proxima Nova Semibold"/>
              </a:defRPr>
            </a:lvl9pPr>
          </a:lstStyle>
          <a:p/>
        </p:txBody>
      </p:sp>
      <p:sp>
        <p:nvSpPr>
          <p:cNvPr id="126" name="Google Shape;126;gc7bc40d123_0_451"/>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gc7bc40d123_0_451"/>
          <p:cNvSpPr/>
          <p:nvPr/>
        </p:nvSpPr>
        <p:spPr>
          <a:xfrm>
            <a:off x="0" y="0"/>
            <a:ext cx="9159900" cy="7668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c7bc40d123_0_451"/>
          <p:cNvSpPr txBox="1"/>
          <p:nvPr/>
        </p:nvSpPr>
        <p:spPr>
          <a:xfrm>
            <a:off x="7432972" y="5261472"/>
            <a:ext cx="1252200" cy="3741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700"/>
              <a:buFont typeface="Arial"/>
              <a:buNone/>
            </a:pPr>
            <a:r>
              <a:rPr b="1" i="0" lang="en-US" sz="700" u="sng" cap="none" strike="noStrike">
                <a:solidFill>
                  <a:schemeClr val="dk1"/>
                </a:solidFill>
                <a:latin typeface="Proxima Nova"/>
                <a:ea typeface="Proxima Nova"/>
                <a:cs typeface="Proxima Nova"/>
                <a:sym typeface="Proxima Nova"/>
                <a:hlinkClick r:id="rId2">
                  <a:extLst>
                    <a:ext uri="{A12FA001-AC4F-418D-AE19-62706E023703}">
                      <ahyp:hlinkClr val="tx"/>
                    </a:ext>
                  </a:extLst>
                </a:hlinkClick>
              </a:rPr>
              <a:t>STARTSMALLTHINKBIG.ORG</a:t>
            </a:r>
            <a:endParaRPr b="1" i="0" sz="700" u="none" cap="none" strike="noStrike">
              <a:solidFill>
                <a:schemeClr val="dk1"/>
              </a:solidFill>
              <a:latin typeface="Proxima Nova"/>
              <a:ea typeface="Proxima Nova"/>
              <a:cs typeface="Proxima Nova"/>
              <a:sym typeface="Proxima Nova"/>
            </a:endParaRPr>
          </a:p>
        </p:txBody>
      </p:sp>
      <p:sp>
        <p:nvSpPr>
          <p:cNvPr id="129" name="Google Shape;129;gc7bc40d123_0_451"/>
          <p:cNvSpPr txBox="1"/>
          <p:nvPr>
            <p:ph idx="2" type="subTitle"/>
          </p:nvPr>
        </p:nvSpPr>
        <p:spPr>
          <a:xfrm>
            <a:off x="457200" y="243390"/>
            <a:ext cx="8229600" cy="267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chemeClr val="lt1"/>
              </a:buClr>
              <a:buSzPts val="1200"/>
              <a:buFont typeface="Proxima Nova"/>
              <a:buNone/>
              <a:defRPr b="1" sz="12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Clr>
                <a:schemeClr val="lt1"/>
              </a:buClr>
              <a:buSzPts val="1100"/>
              <a:buNone/>
              <a:defRPr sz="1100">
                <a:solidFill>
                  <a:schemeClr val="lt1"/>
                </a:solidFill>
              </a:defRPr>
            </a:lvl2pPr>
            <a:lvl3pPr lvl="2" rtl="0" algn="ctr">
              <a:lnSpc>
                <a:spcPct val="100000"/>
              </a:lnSpc>
              <a:spcBef>
                <a:spcPts val="0"/>
              </a:spcBef>
              <a:spcAft>
                <a:spcPts val="0"/>
              </a:spcAft>
              <a:buClr>
                <a:schemeClr val="lt1"/>
              </a:buClr>
              <a:buSzPts val="1100"/>
              <a:buNone/>
              <a:defRPr sz="1100">
                <a:solidFill>
                  <a:schemeClr val="lt1"/>
                </a:solidFill>
              </a:defRPr>
            </a:lvl3pPr>
            <a:lvl4pPr lvl="3" rtl="0" algn="ctr">
              <a:lnSpc>
                <a:spcPct val="100000"/>
              </a:lnSpc>
              <a:spcBef>
                <a:spcPts val="0"/>
              </a:spcBef>
              <a:spcAft>
                <a:spcPts val="0"/>
              </a:spcAft>
              <a:buClr>
                <a:schemeClr val="lt1"/>
              </a:buClr>
              <a:buSzPts val="1100"/>
              <a:buNone/>
              <a:defRPr sz="1100">
                <a:solidFill>
                  <a:schemeClr val="lt1"/>
                </a:solidFill>
              </a:defRPr>
            </a:lvl4pPr>
            <a:lvl5pPr lvl="4" rtl="0" algn="ctr">
              <a:lnSpc>
                <a:spcPct val="100000"/>
              </a:lnSpc>
              <a:spcBef>
                <a:spcPts val="0"/>
              </a:spcBef>
              <a:spcAft>
                <a:spcPts val="0"/>
              </a:spcAft>
              <a:buClr>
                <a:schemeClr val="lt1"/>
              </a:buClr>
              <a:buSzPts val="1100"/>
              <a:buNone/>
              <a:defRPr sz="1100">
                <a:solidFill>
                  <a:schemeClr val="lt1"/>
                </a:solidFill>
              </a:defRPr>
            </a:lvl5pPr>
            <a:lvl6pPr lvl="5" rtl="0" algn="ctr">
              <a:lnSpc>
                <a:spcPct val="100000"/>
              </a:lnSpc>
              <a:spcBef>
                <a:spcPts val="0"/>
              </a:spcBef>
              <a:spcAft>
                <a:spcPts val="0"/>
              </a:spcAft>
              <a:buClr>
                <a:schemeClr val="lt1"/>
              </a:buClr>
              <a:buSzPts val="1100"/>
              <a:buNone/>
              <a:defRPr sz="1100">
                <a:solidFill>
                  <a:schemeClr val="lt1"/>
                </a:solidFill>
              </a:defRPr>
            </a:lvl6pPr>
            <a:lvl7pPr lvl="6" rtl="0" algn="ctr">
              <a:lnSpc>
                <a:spcPct val="100000"/>
              </a:lnSpc>
              <a:spcBef>
                <a:spcPts val="0"/>
              </a:spcBef>
              <a:spcAft>
                <a:spcPts val="0"/>
              </a:spcAft>
              <a:buClr>
                <a:schemeClr val="lt1"/>
              </a:buClr>
              <a:buSzPts val="1100"/>
              <a:buNone/>
              <a:defRPr sz="1100">
                <a:solidFill>
                  <a:schemeClr val="lt1"/>
                </a:solidFill>
              </a:defRPr>
            </a:lvl7pPr>
            <a:lvl8pPr lvl="7" rtl="0" algn="ctr">
              <a:lnSpc>
                <a:spcPct val="100000"/>
              </a:lnSpc>
              <a:spcBef>
                <a:spcPts val="0"/>
              </a:spcBef>
              <a:spcAft>
                <a:spcPts val="0"/>
              </a:spcAft>
              <a:buClr>
                <a:schemeClr val="lt1"/>
              </a:buClr>
              <a:buSzPts val="1100"/>
              <a:buNone/>
              <a:defRPr sz="1100">
                <a:solidFill>
                  <a:schemeClr val="lt1"/>
                </a:solidFill>
              </a:defRPr>
            </a:lvl8pPr>
            <a:lvl9pPr lvl="8" rtl="0" algn="ctr">
              <a:lnSpc>
                <a:spcPct val="100000"/>
              </a:lnSpc>
              <a:spcBef>
                <a:spcPts val="0"/>
              </a:spcBef>
              <a:spcAft>
                <a:spcPts val="0"/>
              </a:spcAft>
              <a:buClr>
                <a:schemeClr val="lt1"/>
              </a:buClr>
              <a:buSzPts val="1100"/>
              <a:buNone/>
              <a:defRPr sz="1100">
                <a:solidFill>
                  <a:schemeClr val="lt1"/>
                </a:solidFill>
              </a:defRPr>
            </a:lvl9pPr>
          </a:lstStyle>
          <a:p/>
        </p:txBody>
      </p:sp>
    </p:spTree>
  </p:cSld>
  <p:clrMapOvr>
    <a:masterClrMapping/>
  </p:clrMapOvr>
  <p:extLst>
    <p:ext uri="{DCECCB84-F9BA-43D5-87BE-67443E8EF086}">
      <p15:sldGuideLst>
        <p15:guide id="1" orient="horz" pos="800">
          <p15:clr>
            <a:srgbClr val="FA7B17"/>
          </p15:clr>
        </p15:guide>
        <p15:guide id="2" pos="288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Blue">
  <p:cSld name="MAIN_POINT_1">
    <p:spTree>
      <p:nvGrpSpPr>
        <p:cNvPr id="130" name="Shape 130"/>
        <p:cNvGrpSpPr/>
        <p:nvPr/>
      </p:nvGrpSpPr>
      <p:grpSpPr>
        <a:xfrm>
          <a:off x="0" y="0"/>
          <a:ext cx="0" cy="0"/>
          <a:chOff x="0" y="0"/>
          <a:chExt cx="0" cy="0"/>
        </a:xfrm>
      </p:grpSpPr>
      <p:sp>
        <p:nvSpPr>
          <p:cNvPr id="131" name="Google Shape;131;gc7bc40d123_0_458"/>
          <p:cNvSpPr txBox="1"/>
          <p:nvPr>
            <p:ph type="title"/>
          </p:nvPr>
        </p:nvSpPr>
        <p:spPr>
          <a:xfrm>
            <a:off x="457250" y="1271944"/>
            <a:ext cx="8229600" cy="3935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Font typeface="EB Garamond"/>
              <a:buNone/>
              <a:defRPr sz="3000">
                <a:latin typeface="EB Garamond"/>
                <a:ea typeface="EB Garamond"/>
                <a:cs typeface="EB Garamond"/>
                <a:sym typeface="EB Garamond"/>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32" name="Google Shape;132;gc7bc40d123_0_458"/>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
        <p:nvSpPr>
          <p:cNvPr id="133" name="Google Shape;133;gc7bc40d123_0_458"/>
          <p:cNvSpPr/>
          <p:nvPr/>
        </p:nvSpPr>
        <p:spPr>
          <a:xfrm>
            <a:off x="0" y="0"/>
            <a:ext cx="9159900" cy="7668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c7bc40d123_0_458"/>
          <p:cNvSpPr txBox="1"/>
          <p:nvPr/>
        </p:nvSpPr>
        <p:spPr>
          <a:xfrm>
            <a:off x="7432972" y="5261472"/>
            <a:ext cx="1252200" cy="3741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700"/>
              <a:buFont typeface="Arial"/>
              <a:buNone/>
            </a:pPr>
            <a:r>
              <a:rPr b="1" i="0" lang="en-US" sz="700" u="sng" cap="none" strike="noStrike">
                <a:solidFill>
                  <a:schemeClr val="dk1"/>
                </a:solidFill>
                <a:latin typeface="Proxima Nova"/>
                <a:ea typeface="Proxima Nova"/>
                <a:cs typeface="Proxima Nova"/>
                <a:sym typeface="Proxima Nova"/>
                <a:hlinkClick r:id="rId2">
                  <a:extLst>
                    <a:ext uri="{A12FA001-AC4F-418D-AE19-62706E023703}">
                      <ahyp:hlinkClr val="tx"/>
                    </a:ext>
                  </a:extLst>
                </a:hlinkClick>
              </a:rPr>
              <a:t>STARTSMALLTHINKBIG.ORG</a:t>
            </a:r>
            <a:endParaRPr b="1" i="0" sz="700" u="none" cap="none" strike="noStrike">
              <a:solidFill>
                <a:schemeClr val="dk1"/>
              </a:solidFill>
              <a:latin typeface="Proxima Nova"/>
              <a:ea typeface="Proxima Nova"/>
              <a:cs typeface="Proxima Nova"/>
              <a:sym typeface="Proxima Nova"/>
            </a:endParaRPr>
          </a:p>
        </p:txBody>
      </p:sp>
      <p:sp>
        <p:nvSpPr>
          <p:cNvPr id="135" name="Google Shape;135;gc7bc40d123_0_458"/>
          <p:cNvSpPr txBox="1"/>
          <p:nvPr>
            <p:ph idx="1" type="subTitle"/>
          </p:nvPr>
        </p:nvSpPr>
        <p:spPr>
          <a:xfrm>
            <a:off x="457200" y="243390"/>
            <a:ext cx="8229600" cy="267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chemeClr val="lt1"/>
              </a:buClr>
              <a:buSzPts val="1200"/>
              <a:buFont typeface="Proxima Nova"/>
              <a:buNone/>
              <a:defRPr b="1" sz="12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Clr>
                <a:schemeClr val="lt1"/>
              </a:buClr>
              <a:buSzPts val="1100"/>
              <a:buNone/>
              <a:defRPr sz="1100">
                <a:solidFill>
                  <a:schemeClr val="lt1"/>
                </a:solidFill>
              </a:defRPr>
            </a:lvl2pPr>
            <a:lvl3pPr lvl="2" rtl="0" algn="ctr">
              <a:lnSpc>
                <a:spcPct val="100000"/>
              </a:lnSpc>
              <a:spcBef>
                <a:spcPts val="0"/>
              </a:spcBef>
              <a:spcAft>
                <a:spcPts val="0"/>
              </a:spcAft>
              <a:buClr>
                <a:schemeClr val="lt1"/>
              </a:buClr>
              <a:buSzPts val="1100"/>
              <a:buNone/>
              <a:defRPr sz="1100">
                <a:solidFill>
                  <a:schemeClr val="lt1"/>
                </a:solidFill>
              </a:defRPr>
            </a:lvl3pPr>
            <a:lvl4pPr lvl="3" rtl="0" algn="ctr">
              <a:lnSpc>
                <a:spcPct val="100000"/>
              </a:lnSpc>
              <a:spcBef>
                <a:spcPts val="0"/>
              </a:spcBef>
              <a:spcAft>
                <a:spcPts val="0"/>
              </a:spcAft>
              <a:buClr>
                <a:schemeClr val="lt1"/>
              </a:buClr>
              <a:buSzPts val="1100"/>
              <a:buNone/>
              <a:defRPr sz="1100">
                <a:solidFill>
                  <a:schemeClr val="lt1"/>
                </a:solidFill>
              </a:defRPr>
            </a:lvl4pPr>
            <a:lvl5pPr lvl="4" rtl="0" algn="ctr">
              <a:lnSpc>
                <a:spcPct val="100000"/>
              </a:lnSpc>
              <a:spcBef>
                <a:spcPts val="0"/>
              </a:spcBef>
              <a:spcAft>
                <a:spcPts val="0"/>
              </a:spcAft>
              <a:buClr>
                <a:schemeClr val="lt1"/>
              </a:buClr>
              <a:buSzPts val="1100"/>
              <a:buNone/>
              <a:defRPr sz="1100">
                <a:solidFill>
                  <a:schemeClr val="lt1"/>
                </a:solidFill>
              </a:defRPr>
            </a:lvl5pPr>
            <a:lvl6pPr lvl="5" rtl="0" algn="ctr">
              <a:lnSpc>
                <a:spcPct val="100000"/>
              </a:lnSpc>
              <a:spcBef>
                <a:spcPts val="0"/>
              </a:spcBef>
              <a:spcAft>
                <a:spcPts val="0"/>
              </a:spcAft>
              <a:buClr>
                <a:schemeClr val="lt1"/>
              </a:buClr>
              <a:buSzPts val="1100"/>
              <a:buNone/>
              <a:defRPr sz="1100">
                <a:solidFill>
                  <a:schemeClr val="lt1"/>
                </a:solidFill>
              </a:defRPr>
            </a:lvl6pPr>
            <a:lvl7pPr lvl="6" rtl="0" algn="ctr">
              <a:lnSpc>
                <a:spcPct val="100000"/>
              </a:lnSpc>
              <a:spcBef>
                <a:spcPts val="0"/>
              </a:spcBef>
              <a:spcAft>
                <a:spcPts val="0"/>
              </a:spcAft>
              <a:buClr>
                <a:schemeClr val="lt1"/>
              </a:buClr>
              <a:buSzPts val="1100"/>
              <a:buNone/>
              <a:defRPr sz="1100">
                <a:solidFill>
                  <a:schemeClr val="lt1"/>
                </a:solidFill>
              </a:defRPr>
            </a:lvl7pPr>
            <a:lvl8pPr lvl="7" rtl="0" algn="ctr">
              <a:lnSpc>
                <a:spcPct val="100000"/>
              </a:lnSpc>
              <a:spcBef>
                <a:spcPts val="0"/>
              </a:spcBef>
              <a:spcAft>
                <a:spcPts val="0"/>
              </a:spcAft>
              <a:buClr>
                <a:schemeClr val="lt1"/>
              </a:buClr>
              <a:buSzPts val="1100"/>
              <a:buNone/>
              <a:defRPr sz="1100">
                <a:solidFill>
                  <a:schemeClr val="lt1"/>
                </a:solidFill>
              </a:defRPr>
            </a:lvl8pPr>
            <a:lvl9pPr lvl="8" rtl="0" algn="ctr">
              <a:lnSpc>
                <a:spcPct val="100000"/>
              </a:lnSpc>
              <a:spcBef>
                <a:spcPts val="0"/>
              </a:spcBef>
              <a:spcAft>
                <a:spcPts val="0"/>
              </a:spcAft>
              <a:buClr>
                <a:schemeClr val="lt1"/>
              </a:buClr>
              <a:buSzPts val="1100"/>
              <a:buNone/>
              <a:defRPr sz="11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g968e57699d_0_872"/>
          <p:cNvSpPr txBox="1"/>
          <p:nvPr>
            <p:ph idx="10" type="dt"/>
          </p:nvPr>
        </p:nvSpPr>
        <p:spPr>
          <a:xfrm>
            <a:off x="457200" y="5296959"/>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968e57699d_0_872"/>
          <p:cNvSpPr txBox="1"/>
          <p:nvPr>
            <p:ph idx="11" type="ftr"/>
          </p:nvPr>
        </p:nvSpPr>
        <p:spPr>
          <a:xfrm>
            <a:off x="3124200" y="5296959"/>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g968e57699d_0_872"/>
          <p:cNvSpPr txBox="1"/>
          <p:nvPr>
            <p:ph idx="12" type="sldNum"/>
          </p:nvPr>
        </p:nvSpPr>
        <p:spPr>
          <a:xfrm>
            <a:off x="6553200" y="5296959"/>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Blue">
  <p:cSld name="ONE_COLUMN_TEXT_1">
    <p:spTree>
      <p:nvGrpSpPr>
        <p:cNvPr id="136" name="Shape 136"/>
        <p:cNvGrpSpPr/>
        <p:nvPr/>
      </p:nvGrpSpPr>
      <p:grpSpPr>
        <a:xfrm>
          <a:off x="0" y="0"/>
          <a:ext cx="0" cy="0"/>
          <a:chOff x="0" y="0"/>
          <a:chExt cx="0" cy="0"/>
        </a:xfrm>
      </p:grpSpPr>
      <p:sp>
        <p:nvSpPr>
          <p:cNvPr id="137" name="Google Shape;137;gc7bc40d123_0_464"/>
          <p:cNvSpPr txBox="1"/>
          <p:nvPr>
            <p:ph type="title"/>
          </p:nvPr>
        </p:nvSpPr>
        <p:spPr>
          <a:xfrm>
            <a:off x="456246" y="1270000"/>
            <a:ext cx="4115700" cy="839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700"/>
              <a:buFont typeface="EB Garamond"/>
              <a:buNone/>
              <a:defRPr sz="2700">
                <a:latin typeface="EB Garamond"/>
                <a:ea typeface="EB Garamond"/>
                <a:cs typeface="EB Garamond"/>
                <a:sym typeface="EB Garamond"/>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38" name="Google Shape;138;gc7bc40d123_0_464"/>
          <p:cNvSpPr txBox="1"/>
          <p:nvPr>
            <p:ph idx="1" type="body"/>
          </p:nvPr>
        </p:nvSpPr>
        <p:spPr>
          <a:xfrm>
            <a:off x="456250" y="2196667"/>
            <a:ext cx="4115700" cy="3010200"/>
          </a:xfrm>
          <a:prstGeom prst="rect">
            <a:avLst/>
          </a:prstGeom>
          <a:noFill/>
          <a:ln>
            <a:noFill/>
          </a:ln>
        </p:spPr>
        <p:txBody>
          <a:bodyPr anchorCtr="0" anchor="t" bIns="0" lIns="0" spcFirstLastPara="1" rIns="0" wrap="square" tIns="0">
            <a:noAutofit/>
          </a:bodyPr>
          <a:lstStyle>
            <a:lvl1pPr indent="-311150" lvl="0" marL="457200" rtl="0" algn="l">
              <a:lnSpc>
                <a:spcPct val="115000"/>
              </a:lnSpc>
              <a:spcBef>
                <a:spcPts val="0"/>
              </a:spcBef>
              <a:spcAft>
                <a:spcPts val="0"/>
              </a:spcAft>
              <a:buSzPts val="1300"/>
              <a:buFont typeface="Proxima Nova Semibold"/>
              <a:buChar char="●"/>
              <a:defRPr sz="1300">
                <a:latin typeface="Proxima Nova Semibold"/>
                <a:ea typeface="Proxima Nova Semibold"/>
                <a:cs typeface="Proxima Nova Semibold"/>
                <a:sym typeface="Proxima Nova Semibold"/>
              </a:defRPr>
            </a:lvl1pPr>
            <a:lvl2pPr indent="-311150" lvl="1" marL="9144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2pPr>
            <a:lvl3pPr indent="-311150" lvl="2" marL="13716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3pPr>
            <a:lvl4pPr indent="-311150" lvl="3" marL="18288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4pPr>
            <a:lvl5pPr indent="-311150" lvl="4" marL="22860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5pPr>
            <a:lvl6pPr indent="-311150" lvl="5" marL="27432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6pPr>
            <a:lvl7pPr indent="-311150" lvl="6" marL="32004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7pPr>
            <a:lvl8pPr indent="-311150" lvl="7" marL="36576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8pPr>
            <a:lvl9pPr indent="-311150" lvl="8" marL="4114800" rtl="0" algn="l">
              <a:lnSpc>
                <a:spcPct val="115000"/>
              </a:lnSpc>
              <a:spcBef>
                <a:spcPts val="1600"/>
              </a:spcBef>
              <a:spcAft>
                <a:spcPts val="1600"/>
              </a:spcAft>
              <a:buSzPts val="1300"/>
              <a:buFont typeface="Proxima Nova Semibold"/>
              <a:buChar char="■"/>
              <a:defRPr sz="1300">
                <a:latin typeface="Proxima Nova Semibold"/>
                <a:ea typeface="Proxima Nova Semibold"/>
                <a:cs typeface="Proxima Nova Semibold"/>
                <a:sym typeface="Proxima Nova Semibold"/>
              </a:defRPr>
            </a:lvl9pPr>
          </a:lstStyle>
          <a:p/>
        </p:txBody>
      </p:sp>
      <p:sp>
        <p:nvSpPr>
          <p:cNvPr id="139" name="Google Shape;139;gc7bc40d123_0_464"/>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gc7bc40d123_0_464"/>
          <p:cNvSpPr/>
          <p:nvPr/>
        </p:nvSpPr>
        <p:spPr>
          <a:xfrm>
            <a:off x="0" y="0"/>
            <a:ext cx="9159900" cy="7668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c7bc40d123_0_464"/>
          <p:cNvSpPr txBox="1"/>
          <p:nvPr>
            <p:ph idx="2" type="subTitle"/>
          </p:nvPr>
        </p:nvSpPr>
        <p:spPr>
          <a:xfrm>
            <a:off x="457200" y="243390"/>
            <a:ext cx="8229600" cy="267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chemeClr val="lt1"/>
              </a:buClr>
              <a:buSzPts val="1200"/>
              <a:buFont typeface="Proxima Nova"/>
              <a:buNone/>
              <a:defRPr b="1" sz="12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Clr>
                <a:schemeClr val="lt1"/>
              </a:buClr>
              <a:buSzPts val="1100"/>
              <a:buNone/>
              <a:defRPr sz="1100">
                <a:solidFill>
                  <a:schemeClr val="lt1"/>
                </a:solidFill>
              </a:defRPr>
            </a:lvl2pPr>
            <a:lvl3pPr lvl="2" rtl="0" algn="ctr">
              <a:lnSpc>
                <a:spcPct val="100000"/>
              </a:lnSpc>
              <a:spcBef>
                <a:spcPts val="0"/>
              </a:spcBef>
              <a:spcAft>
                <a:spcPts val="0"/>
              </a:spcAft>
              <a:buClr>
                <a:schemeClr val="lt1"/>
              </a:buClr>
              <a:buSzPts val="1100"/>
              <a:buNone/>
              <a:defRPr sz="1100">
                <a:solidFill>
                  <a:schemeClr val="lt1"/>
                </a:solidFill>
              </a:defRPr>
            </a:lvl3pPr>
            <a:lvl4pPr lvl="3" rtl="0" algn="ctr">
              <a:lnSpc>
                <a:spcPct val="100000"/>
              </a:lnSpc>
              <a:spcBef>
                <a:spcPts val="0"/>
              </a:spcBef>
              <a:spcAft>
                <a:spcPts val="0"/>
              </a:spcAft>
              <a:buClr>
                <a:schemeClr val="lt1"/>
              </a:buClr>
              <a:buSzPts val="1100"/>
              <a:buNone/>
              <a:defRPr sz="1100">
                <a:solidFill>
                  <a:schemeClr val="lt1"/>
                </a:solidFill>
              </a:defRPr>
            </a:lvl4pPr>
            <a:lvl5pPr lvl="4" rtl="0" algn="ctr">
              <a:lnSpc>
                <a:spcPct val="100000"/>
              </a:lnSpc>
              <a:spcBef>
                <a:spcPts val="0"/>
              </a:spcBef>
              <a:spcAft>
                <a:spcPts val="0"/>
              </a:spcAft>
              <a:buClr>
                <a:schemeClr val="lt1"/>
              </a:buClr>
              <a:buSzPts val="1100"/>
              <a:buNone/>
              <a:defRPr sz="1100">
                <a:solidFill>
                  <a:schemeClr val="lt1"/>
                </a:solidFill>
              </a:defRPr>
            </a:lvl5pPr>
            <a:lvl6pPr lvl="5" rtl="0" algn="ctr">
              <a:lnSpc>
                <a:spcPct val="100000"/>
              </a:lnSpc>
              <a:spcBef>
                <a:spcPts val="0"/>
              </a:spcBef>
              <a:spcAft>
                <a:spcPts val="0"/>
              </a:spcAft>
              <a:buClr>
                <a:schemeClr val="lt1"/>
              </a:buClr>
              <a:buSzPts val="1100"/>
              <a:buNone/>
              <a:defRPr sz="1100">
                <a:solidFill>
                  <a:schemeClr val="lt1"/>
                </a:solidFill>
              </a:defRPr>
            </a:lvl6pPr>
            <a:lvl7pPr lvl="6" rtl="0" algn="ctr">
              <a:lnSpc>
                <a:spcPct val="100000"/>
              </a:lnSpc>
              <a:spcBef>
                <a:spcPts val="0"/>
              </a:spcBef>
              <a:spcAft>
                <a:spcPts val="0"/>
              </a:spcAft>
              <a:buClr>
                <a:schemeClr val="lt1"/>
              </a:buClr>
              <a:buSzPts val="1100"/>
              <a:buNone/>
              <a:defRPr sz="1100">
                <a:solidFill>
                  <a:schemeClr val="lt1"/>
                </a:solidFill>
              </a:defRPr>
            </a:lvl7pPr>
            <a:lvl8pPr lvl="7" rtl="0" algn="ctr">
              <a:lnSpc>
                <a:spcPct val="100000"/>
              </a:lnSpc>
              <a:spcBef>
                <a:spcPts val="0"/>
              </a:spcBef>
              <a:spcAft>
                <a:spcPts val="0"/>
              </a:spcAft>
              <a:buClr>
                <a:schemeClr val="lt1"/>
              </a:buClr>
              <a:buSzPts val="1100"/>
              <a:buNone/>
              <a:defRPr sz="1100">
                <a:solidFill>
                  <a:schemeClr val="lt1"/>
                </a:solidFill>
              </a:defRPr>
            </a:lvl8pPr>
            <a:lvl9pPr lvl="8" rtl="0" algn="ctr">
              <a:lnSpc>
                <a:spcPct val="100000"/>
              </a:lnSpc>
              <a:spcBef>
                <a:spcPts val="0"/>
              </a:spcBef>
              <a:spcAft>
                <a:spcPts val="0"/>
              </a:spcAft>
              <a:buClr>
                <a:schemeClr val="lt1"/>
              </a:buClr>
              <a:buSzPts val="1100"/>
              <a:buNone/>
              <a:defRPr sz="1100">
                <a:solidFill>
                  <a:schemeClr val="lt1"/>
                </a:solidFill>
              </a:defRPr>
            </a:lvl9pPr>
          </a:lstStyle>
          <a:p/>
        </p:txBody>
      </p:sp>
      <p:sp>
        <p:nvSpPr>
          <p:cNvPr id="142" name="Google Shape;142;gc7bc40d123_0_464"/>
          <p:cNvSpPr txBox="1"/>
          <p:nvPr/>
        </p:nvSpPr>
        <p:spPr>
          <a:xfrm>
            <a:off x="7432972" y="5261472"/>
            <a:ext cx="1252200" cy="3741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700"/>
              <a:buFont typeface="Arial"/>
              <a:buNone/>
            </a:pPr>
            <a:r>
              <a:rPr b="1" i="0" lang="en-US" sz="700" u="sng" cap="none" strike="noStrike">
                <a:solidFill>
                  <a:schemeClr val="dk1"/>
                </a:solidFill>
                <a:latin typeface="Proxima Nova"/>
                <a:ea typeface="Proxima Nova"/>
                <a:cs typeface="Proxima Nova"/>
                <a:sym typeface="Proxima Nova"/>
                <a:hlinkClick r:id="rId2">
                  <a:extLst>
                    <a:ext uri="{A12FA001-AC4F-418D-AE19-62706E023703}">
                      <ahyp:hlinkClr val="tx"/>
                    </a:ext>
                  </a:extLst>
                </a:hlinkClick>
              </a:rPr>
              <a:t>STARTSMALLTHINKBIG.ORG</a:t>
            </a:r>
            <a:endParaRPr b="1" i="0" sz="700" u="none" cap="none" strike="noStrike">
              <a:solidFill>
                <a:schemeClr val="dk1"/>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800">
          <p15:clr>
            <a:srgbClr val="FA7B17"/>
          </p15:clr>
        </p15:guide>
        <p15:guide id="2" pos="2880">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3" name="Shape 143"/>
        <p:cNvGrpSpPr/>
        <p:nvPr/>
      </p:nvGrpSpPr>
      <p:grpSpPr>
        <a:xfrm>
          <a:off x="0" y="0"/>
          <a:ext cx="0" cy="0"/>
          <a:chOff x="0" y="0"/>
          <a:chExt cx="0" cy="0"/>
        </a:xfrm>
      </p:grpSpPr>
      <p:sp>
        <p:nvSpPr>
          <p:cNvPr id="144" name="Google Shape;144;gc7bc40d123_0_471"/>
          <p:cNvSpPr txBox="1"/>
          <p:nvPr>
            <p:ph type="title"/>
          </p:nvPr>
        </p:nvSpPr>
        <p:spPr>
          <a:xfrm>
            <a:off x="457200" y="1957500"/>
            <a:ext cx="8229600" cy="11988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chemeClr val="lt1"/>
              </a:buClr>
              <a:buSzPts val="3400"/>
              <a:buFont typeface="Proxima Nova Extrabold"/>
              <a:buNone/>
              <a:defRPr sz="3400">
                <a:solidFill>
                  <a:schemeClr val="lt1"/>
                </a:solidFill>
                <a:latin typeface="Proxima Nova Extrabold"/>
                <a:ea typeface="Proxima Nova Extrabold"/>
                <a:cs typeface="Proxima Nova Extrabold"/>
                <a:sym typeface="Proxima Nova Extra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45" name="Google Shape;145;gc7bc40d123_0_471"/>
          <p:cNvSpPr txBox="1"/>
          <p:nvPr>
            <p:ph idx="1" type="subTitle"/>
          </p:nvPr>
        </p:nvSpPr>
        <p:spPr>
          <a:xfrm>
            <a:off x="610021" y="3156167"/>
            <a:ext cx="7936200" cy="939900"/>
          </a:xfrm>
          <a:prstGeom prst="rect">
            <a:avLst/>
          </a:prstGeom>
          <a:noFill/>
          <a:ln>
            <a:noFill/>
          </a:ln>
        </p:spPr>
        <p:txBody>
          <a:bodyPr anchorCtr="0" anchor="t" bIns="0" lIns="0" spcFirstLastPara="1" rIns="0" wrap="square" tIns="0">
            <a:noAutofit/>
          </a:bodyPr>
          <a:lstStyle>
            <a:lvl1pPr lvl="0" rtl="0" algn="ctr">
              <a:lnSpc>
                <a:spcPct val="115000"/>
              </a:lnSpc>
              <a:spcBef>
                <a:spcPts val="0"/>
              </a:spcBef>
              <a:spcAft>
                <a:spcPts val="0"/>
              </a:spcAft>
              <a:buClr>
                <a:schemeClr val="lt1"/>
              </a:buClr>
              <a:buSzPts val="2000"/>
              <a:buNone/>
              <a:defRPr i="1" sz="2000">
                <a:solidFill>
                  <a:schemeClr val="lt1"/>
                </a:solidFill>
              </a:defRPr>
            </a:lvl1pPr>
            <a:lvl2pPr lvl="1" rtl="0" algn="l">
              <a:lnSpc>
                <a:spcPct val="115000"/>
              </a:lnSpc>
              <a:spcBef>
                <a:spcPts val="1600"/>
              </a:spcBef>
              <a:spcAft>
                <a:spcPts val="0"/>
              </a:spcAft>
              <a:buSzPts val="1600"/>
              <a:buNone/>
              <a:defRPr i="1" sz="1600"/>
            </a:lvl2pPr>
            <a:lvl3pPr lvl="2" rtl="0" algn="l">
              <a:lnSpc>
                <a:spcPct val="115000"/>
              </a:lnSpc>
              <a:spcBef>
                <a:spcPts val="1600"/>
              </a:spcBef>
              <a:spcAft>
                <a:spcPts val="0"/>
              </a:spcAft>
              <a:buSzPts val="1600"/>
              <a:buNone/>
              <a:defRPr i="1" sz="1600"/>
            </a:lvl3pPr>
            <a:lvl4pPr lvl="3" rtl="0" algn="l">
              <a:lnSpc>
                <a:spcPct val="115000"/>
              </a:lnSpc>
              <a:spcBef>
                <a:spcPts val="1600"/>
              </a:spcBef>
              <a:spcAft>
                <a:spcPts val="0"/>
              </a:spcAft>
              <a:buSzPts val="1600"/>
              <a:buNone/>
              <a:defRPr i="1" sz="1600"/>
            </a:lvl4pPr>
            <a:lvl5pPr lvl="4" rtl="0" algn="l">
              <a:lnSpc>
                <a:spcPct val="115000"/>
              </a:lnSpc>
              <a:spcBef>
                <a:spcPts val="1600"/>
              </a:spcBef>
              <a:spcAft>
                <a:spcPts val="0"/>
              </a:spcAft>
              <a:buSzPts val="1600"/>
              <a:buNone/>
              <a:defRPr i="1" sz="1600"/>
            </a:lvl5pPr>
            <a:lvl6pPr lvl="5" rtl="0" algn="l">
              <a:lnSpc>
                <a:spcPct val="115000"/>
              </a:lnSpc>
              <a:spcBef>
                <a:spcPts val="1600"/>
              </a:spcBef>
              <a:spcAft>
                <a:spcPts val="0"/>
              </a:spcAft>
              <a:buSzPts val="1600"/>
              <a:buNone/>
              <a:defRPr i="1" sz="1600"/>
            </a:lvl6pPr>
            <a:lvl7pPr lvl="6" rtl="0" algn="l">
              <a:lnSpc>
                <a:spcPct val="115000"/>
              </a:lnSpc>
              <a:spcBef>
                <a:spcPts val="1600"/>
              </a:spcBef>
              <a:spcAft>
                <a:spcPts val="0"/>
              </a:spcAft>
              <a:buSzPts val="1600"/>
              <a:buNone/>
              <a:defRPr i="1" sz="1600"/>
            </a:lvl7pPr>
            <a:lvl8pPr lvl="7" rtl="0" algn="l">
              <a:lnSpc>
                <a:spcPct val="115000"/>
              </a:lnSpc>
              <a:spcBef>
                <a:spcPts val="1600"/>
              </a:spcBef>
              <a:spcAft>
                <a:spcPts val="0"/>
              </a:spcAft>
              <a:buSzPts val="1600"/>
              <a:buNone/>
              <a:defRPr i="1" sz="1600"/>
            </a:lvl8pPr>
            <a:lvl9pPr lvl="8" rtl="0" algn="l">
              <a:lnSpc>
                <a:spcPct val="115000"/>
              </a:lnSpc>
              <a:spcBef>
                <a:spcPts val="1600"/>
              </a:spcBef>
              <a:spcAft>
                <a:spcPts val="1600"/>
              </a:spcAft>
              <a:buSzPts val="1600"/>
              <a:buNone/>
              <a:defRPr i="1" sz="1600"/>
            </a:lvl9pPr>
          </a:lstStyle>
          <a:p/>
        </p:txBody>
      </p:sp>
      <p:sp>
        <p:nvSpPr>
          <p:cNvPr id="146" name="Google Shape;146;gc7bc40d123_0_471"/>
          <p:cNvSpPr txBox="1"/>
          <p:nvPr>
            <p:ph idx="12" type="sldNum"/>
          </p:nvPr>
        </p:nvSpPr>
        <p:spPr>
          <a:xfrm>
            <a:off x="8556784" y="5277612"/>
            <a:ext cx="548700" cy="4374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x4 Blue">
  <p:cSld name="MAIN_POINT_1_1">
    <p:spTree>
      <p:nvGrpSpPr>
        <p:cNvPr id="147" name="Shape 147"/>
        <p:cNvGrpSpPr/>
        <p:nvPr/>
      </p:nvGrpSpPr>
      <p:grpSpPr>
        <a:xfrm>
          <a:off x="0" y="0"/>
          <a:ext cx="0" cy="0"/>
          <a:chOff x="0" y="0"/>
          <a:chExt cx="0" cy="0"/>
        </a:xfrm>
      </p:grpSpPr>
      <p:sp>
        <p:nvSpPr>
          <p:cNvPr id="148" name="Google Shape;148;gc7bc40d123_0_475"/>
          <p:cNvSpPr txBox="1"/>
          <p:nvPr>
            <p:ph type="title"/>
          </p:nvPr>
        </p:nvSpPr>
        <p:spPr>
          <a:xfrm>
            <a:off x="457256" y="1271938"/>
            <a:ext cx="3886200" cy="1718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Font typeface="EB Garamond"/>
              <a:buNone/>
              <a:defRPr sz="2000">
                <a:latin typeface="EB Garamond"/>
                <a:ea typeface="EB Garamond"/>
                <a:cs typeface="EB Garamond"/>
                <a:sym typeface="EB Garamond"/>
              </a:defRPr>
            </a:lvl1pPr>
            <a:lvl2pPr lvl="1" rtl="0" algn="l">
              <a:lnSpc>
                <a:spcPct val="100000"/>
              </a:lnSpc>
              <a:spcBef>
                <a:spcPts val="0"/>
              </a:spcBef>
              <a:spcAft>
                <a:spcPts val="0"/>
              </a:spcAft>
              <a:buSzPts val="2000"/>
              <a:buNone/>
              <a:defRPr sz="2000"/>
            </a:lvl2pPr>
            <a:lvl3pPr lvl="2" rtl="0" algn="l">
              <a:lnSpc>
                <a:spcPct val="100000"/>
              </a:lnSpc>
              <a:spcBef>
                <a:spcPts val="0"/>
              </a:spcBef>
              <a:spcAft>
                <a:spcPts val="0"/>
              </a:spcAft>
              <a:buSzPts val="2000"/>
              <a:buNone/>
              <a:defRPr sz="2000"/>
            </a:lvl3pPr>
            <a:lvl4pPr lvl="3" rtl="0" algn="l">
              <a:lnSpc>
                <a:spcPct val="100000"/>
              </a:lnSpc>
              <a:spcBef>
                <a:spcPts val="0"/>
              </a:spcBef>
              <a:spcAft>
                <a:spcPts val="0"/>
              </a:spcAft>
              <a:buSzPts val="2000"/>
              <a:buNone/>
              <a:defRPr sz="2000"/>
            </a:lvl4pPr>
            <a:lvl5pPr lvl="4" rtl="0" algn="l">
              <a:lnSpc>
                <a:spcPct val="100000"/>
              </a:lnSpc>
              <a:spcBef>
                <a:spcPts val="0"/>
              </a:spcBef>
              <a:spcAft>
                <a:spcPts val="0"/>
              </a:spcAft>
              <a:buSzPts val="2000"/>
              <a:buNone/>
              <a:defRPr sz="2000"/>
            </a:lvl5pPr>
            <a:lvl6pPr lvl="5" rtl="0" algn="l">
              <a:lnSpc>
                <a:spcPct val="100000"/>
              </a:lnSpc>
              <a:spcBef>
                <a:spcPts val="0"/>
              </a:spcBef>
              <a:spcAft>
                <a:spcPts val="0"/>
              </a:spcAft>
              <a:buSzPts val="2000"/>
              <a:buNone/>
              <a:defRPr sz="2000"/>
            </a:lvl6pPr>
            <a:lvl7pPr lvl="6" rtl="0" algn="l">
              <a:lnSpc>
                <a:spcPct val="100000"/>
              </a:lnSpc>
              <a:spcBef>
                <a:spcPts val="0"/>
              </a:spcBef>
              <a:spcAft>
                <a:spcPts val="0"/>
              </a:spcAft>
              <a:buSzPts val="2000"/>
              <a:buNone/>
              <a:defRPr sz="2000"/>
            </a:lvl7pPr>
            <a:lvl8pPr lvl="7" rtl="0" algn="l">
              <a:lnSpc>
                <a:spcPct val="100000"/>
              </a:lnSpc>
              <a:spcBef>
                <a:spcPts val="0"/>
              </a:spcBef>
              <a:spcAft>
                <a:spcPts val="0"/>
              </a:spcAft>
              <a:buSzPts val="2000"/>
              <a:buNone/>
              <a:defRPr sz="2000"/>
            </a:lvl8pPr>
            <a:lvl9pPr lvl="8" rtl="0" algn="l">
              <a:lnSpc>
                <a:spcPct val="100000"/>
              </a:lnSpc>
              <a:spcBef>
                <a:spcPts val="0"/>
              </a:spcBef>
              <a:spcAft>
                <a:spcPts val="0"/>
              </a:spcAft>
              <a:buSzPts val="2000"/>
              <a:buNone/>
              <a:defRPr sz="2000"/>
            </a:lvl9pPr>
          </a:lstStyle>
          <a:p/>
        </p:txBody>
      </p:sp>
      <p:sp>
        <p:nvSpPr>
          <p:cNvPr id="149" name="Google Shape;149;gc7bc40d123_0_475"/>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
        <p:nvSpPr>
          <p:cNvPr id="150" name="Google Shape;150;gc7bc40d123_0_475"/>
          <p:cNvSpPr/>
          <p:nvPr/>
        </p:nvSpPr>
        <p:spPr>
          <a:xfrm>
            <a:off x="0" y="0"/>
            <a:ext cx="9159900" cy="7668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c7bc40d123_0_475"/>
          <p:cNvSpPr txBox="1"/>
          <p:nvPr>
            <p:ph idx="1" type="subTitle"/>
          </p:nvPr>
        </p:nvSpPr>
        <p:spPr>
          <a:xfrm>
            <a:off x="402325" y="5266355"/>
            <a:ext cx="8229600" cy="2673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lt1"/>
              </a:buClr>
              <a:buSzPts val="1200"/>
              <a:buFont typeface="Proxima Nova"/>
              <a:buNone/>
              <a:defRPr b="1" sz="12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Clr>
                <a:schemeClr val="lt1"/>
              </a:buClr>
              <a:buSzPts val="1200"/>
              <a:buNone/>
              <a:defRPr sz="1200">
                <a:solidFill>
                  <a:schemeClr val="lt1"/>
                </a:solidFill>
              </a:defRPr>
            </a:lvl2pPr>
            <a:lvl3pPr lvl="2" rtl="0" algn="ctr">
              <a:lnSpc>
                <a:spcPct val="100000"/>
              </a:lnSpc>
              <a:spcBef>
                <a:spcPts val="0"/>
              </a:spcBef>
              <a:spcAft>
                <a:spcPts val="0"/>
              </a:spcAft>
              <a:buClr>
                <a:schemeClr val="lt1"/>
              </a:buClr>
              <a:buSzPts val="1200"/>
              <a:buNone/>
              <a:defRPr sz="1200">
                <a:solidFill>
                  <a:schemeClr val="lt1"/>
                </a:solidFill>
              </a:defRPr>
            </a:lvl3pPr>
            <a:lvl4pPr lvl="3" rtl="0" algn="ctr">
              <a:lnSpc>
                <a:spcPct val="100000"/>
              </a:lnSpc>
              <a:spcBef>
                <a:spcPts val="0"/>
              </a:spcBef>
              <a:spcAft>
                <a:spcPts val="0"/>
              </a:spcAft>
              <a:buClr>
                <a:schemeClr val="lt1"/>
              </a:buClr>
              <a:buSzPts val="1200"/>
              <a:buNone/>
              <a:defRPr sz="1200">
                <a:solidFill>
                  <a:schemeClr val="lt1"/>
                </a:solidFill>
              </a:defRPr>
            </a:lvl4pPr>
            <a:lvl5pPr lvl="4" rtl="0" algn="ctr">
              <a:lnSpc>
                <a:spcPct val="100000"/>
              </a:lnSpc>
              <a:spcBef>
                <a:spcPts val="0"/>
              </a:spcBef>
              <a:spcAft>
                <a:spcPts val="0"/>
              </a:spcAft>
              <a:buClr>
                <a:schemeClr val="lt1"/>
              </a:buClr>
              <a:buSzPts val="1200"/>
              <a:buNone/>
              <a:defRPr sz="1200">
                <a:solidFill>
                  <a:schemeClr val="lt1"/>
                </a:solidFill>
              </a:defRPr>
            </a:lvl5pPr>
            <a:lvl6pPr lvl="5" rtl="0" algn="ctr">
              <a:lnSpc>
                <a:spcPct val="100000"/>
              </a:lnSpc>
              <a:spcBef>
                <a:spcPts val="0"/>
              </a:spcBef>
              <a:spcAft>
                <a:spcPts val="0"/>
              </a:spcAft>
              <a:buClr>
                <a:schemeClr val="lt1"/>
              </a:buClr>
              <a:buSzPts val="1200"/>
              <a:buNone/>
              <a:defRPr sz="1200">
                <a:solidFill>
                  <a:schemeClr val="lt1"/>
                </a:solidFill>
              </a:defRPr>
            </a:lvl6pPr>
            <a:lvl7pPr lvl="6" rtl="0" algn="ctr">
              <a:lnSpc>
                <a:spcPct val="100000"/>
              </a:lnSpc>
              <a:spcBef>
                <a:spcPts val="0"/>
              </a:spcBef>
              <a:spcAft>
                <a:spcPts val="0"/>
              </a:spcAft>
              <a:buClr>
                <a:schemeClr val="lt1"/>
              </a:buClr>
              <a:buSzPts val="1200"/>
              <a:buNone/>
              <a:defRPr sz="1200">
                <a:solidFill>
                  <a:schemeClr val="lt1"/>
                </a:solidFill>
              </a:defRPr>
            </a:lvl7pPr>
            <a:lvl8pPr lvl="7" rtl="0" algn="ctr">
              <a:lnSpc>
                <a:spcPct val="100000"/>
              </a:lnSpc>
              <a:spcBef>
                <a:spcPts val="0"/>
              </a:spcBef>
              <a:spcAft>
                <a:spcPts val="0"/>
              </a:spcAft>
              <a:buClr>
                <a:schemeClr val="lt1"/>
              </a:buClr>
              <a:buSzPts val="1200"/>
              <a:buNone/>
              <a:defRPr sz="1200">
                <a:solidFill>
                  <a:schemeClr val="lt1"/>
                </a:solidFill>
              </a:defRPr>
            </a:lvl8pPr>
            <a:lvl9pPr lvl="8" rtl="0" algn="ctr">
              <a:lnSpc>
                <a:spcPct val="100000"/>
              </a:lnSpc>
              <a:spcBef>
                <a:spcPts val="0"/>
              </a:spcBef>
              <a:spcAft>
                <a:spcPts val="0"/>
              </a:spcAft>
              <a:buClr>
                <a:schemeClr val="lt1"/>
              </a:buClr>
              <a:buSzPts val="1200"/>
              <a:buNone/>
              <a:defRPr sz="1200">
                <a:solidFill>
                  <a:schemeClr val="lt1"/>
                </a:solidFill>
              </a:defRPr>
            </a:lvl9pPr>
          </a:lstStyle>
          <a:p/>
        </p:txBody>
      </p:sp>
      <p:sp>
        <p:nvSpPr>
          <p:cNvPr id="152" name="Google Shape;152;gc7bc40d123_0_475"/>
          <p:cNvSpPr txBox="1"/>
          <p:nvPr/>
        </p:nvSpPr>
        <p:spPr>
          <a:xfrm>
            <a:off x="7432972" y="5261472"/>
            <a:ext cx="1252200" cy="3741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700"/>
              <a:buFont typeface="Arial"/>
              <a:buNone/>
            </a:pPr>
            <a:r>
              <a:rPr b="1" i="0" lang="en-US" sz="700" u="sng" cap="none" strike="noStrike">
                <a:solidFill>
                  <a:schemeClr val="dk1"/>
                </a:solidFill>
                <a:latin typeface="Proxima Nova"/>
                <a:ea typeface="Proxima Nova"/>
                <a:cs typeface="Proxima Nova"/>
                <a:sym typeface="Proxima Nova"/>
                <a:hlinkClick r:id="rId2">
                  <a:extLst>
                    <a:ext uri="{A12FA001-AC4F-418D-AE19-62706E023703}">
                      <ahyp:hlinkClr val="tx"/>
                    </a:ext>
                  </a:extLst>
                </a:hlinkClick>
              </a:rPr>
              <a:t>STARTSMALLTHINKBIG.ORG</a:t>
            </a:r>
            <a:endParaRPr b="1" i="0" sz="700" u="none" cap="none" strike="noStrike">
              <a:solidFill>
                <a:schemeClr val="dk1"/>
              </a:solidFill>
              <a:latin typeface="Proxima Nova"/>
              <a:ea typeface="Proxima Nova"/>
              <a:cs typeface="Proxima Nova"/>
              <a:sym typeface="Proxima Nova"/>
            </a:endParaRPr>
          </a:p>
        </p:txBody>
      </p:sp>
      <p:sp>
        <p:nvSpPr>
          <p:cNvPr id="153" name="Google Shape;153;gc7bc40d123_0_475"/>
          <p:cNvSpPr txBox="1"/>
          <p:nvPr>
            <p:ph idx="2" type="title"/>
          </p:nvPr>
        </p:nvSpPr>
        <p:spPr>
          <a:xfrm>
            <a:off x="4816575" y="1271938"/>
            <a:ext cx="3886200" cy="1718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Font typeface="EB Garamond"/>
              <a:buNone/>
              <a:defRPr sz="2000">
                <a:latin typeface="EB Garamond"/>
                <a:ea typeface="EB Garamond"/>
                <a:cs typeface="EB Garamond"/>
                <a:sym typeface="EB Garamond"/>
              </a:defRPr>
            </a:lvl1pPr>
            <a:lvl2pPr lvl="1" rtl="0" algn="l">
              <a:lnSpc>
                <a:spcPct val="100000"/>
              </a:lnSpc>
              <a:spcBef>
                <a:spcPts val="0"/>
              </a:spcBef>
              <a:spcAft>
                <a:spcPts val="0"/>
              </a:spcAft>
              <a:buSzPts val="2000"/>
              <a:buNone/>
              <a:defRPr sz="2000"/>
            </a:lvl2pPr>
            <a:lvl3pPr lvl="2" rtl="0" algn="l">
              <a:lnSpc>
                <a:spcPct val="100000"/>
              </a:lnSpc>
              <a:spcBef>
                <a:spcPts val="0"/>
              </a:spcBef>
              <a:spcAft>
                <a:spcPts val="0"/>
              </a:spcAft>
              <a:buSzPts val="2000"/>
              <a:buNone/>
              <a:defRPr sz="2000"/>
            </a:lvl3pPr>
            <a:lvl4pPr lvl="3" rtl="0" algn="l">
              <a:lnSpc>
                <a:spcPct val="100000"/>
              </a:lnSpc>
              <a:spcBef>
                <a:spcPts val="0"/>
              </a:spcBef>
              <a:spcAft>
                <a:spcPts val="0"/>
              </a:spcAft>
              <a:buSzPts val="2000"/>
              <a:buNone/>
              <a:defRPr sz="2000"/>
            </a:lvl4pPr>
            <a:lvl5pPr lvl="4" rtl="0" algn="l">
              <a:lnSpc>
                <a:spcPct val="100000"/>
              </a:lnSpc>
              <a:spcBef>
                <a:spcPts val="0"/>
              </a:spcBef>
              <a:spcAft>
                <a:spcPts val="0"/>
              </a:spcAft>
              <a:buSzPts val="2000"/>
              <a:buNone/>
              <a:defRPr sz="2000"/>
            </a:lvl5pPr>
            <a:lvl6pPr lvl="5" rtl="0" algn="l">
              <a:lnSpc>
                <a:spcPct val="100000"/>
              </a:lnSpc>
              <a:spcBef>
                <a:spcPts val="0"/>
              </a:spcBef>
              <a:spcAft>
                <a:spcPts val="0"/>
              </a:spcAft>
              <a:buSzPts val="2000"/>
              <a:buNone/>
              <a:defRPr sz="2000"/>
            </a:lvl6pPr>
            <a:lvl7pPr lvl="6" rtl="0" algn="l">
              <a:lnSpc>
                <a:spcPct val="100000"/>
              </a:lnSpc>
              <a:spcBef>
                <a:spcPts val="0"/>
              </a:spcBef>
              <a:spcAft>
                <a:spcPts val="0"/>
              </a:spcAft>
              <a:buSzPts val="2000"/>
              <a:buNone/>
              <a:defRPr sz="2000"/>
            </a:lvl7pPr>
            <a:lvl8pPr lvl="7" rtl="0" algn="l">
              <a:lnSpc>
                <a:spcPct val="100000"/>
              </a:lnSpc>
              <a:spcBef>
                <a:spcPts val="0"/>
              </a:spcBef>
              <a:spcAft>
                <a:spcPts val="0"/>
              </a:spcAft>
              <a:buSzPts val="2000"/>
              <a:buNone/>
              <a:defRPr sz="2000"/>
            </a:lvl8pPr>
            <a:lvl9pPr lvl="8" rtl="0" algn="l">
              <a:lnSpc>
                <a:spcPct val="100000"/>
              </a:lnSpc>
              <a:spcBef>
                <a:spcPts val="0"/>
              </a:spcBef>
              <a:spcAft>
                <a:spcPts val="0"/>
              </a:spcAft>
              <a:buSzPts val="2000"/>
              <a:buNone/>
              <a:defRPr sz="2000"/>
            </a:lvl9pPr>
          </a:lstStyle>
          <a:p/>
        </p:txBody>
      </p:sp>
      <p:sp>
        <p:nvSpPr>
          <p:cNvPr id="154" name="Google Shape;154;gc7bc40d123_0_475"/>
          <p:cNvSpPr txBox="1"/>
          <p:nvPr>
            <p:ph idx="3" type="title"/>
          </p:nvPr>
        </p:nvSpPr>
        <p:spPr>
          <a:xfrm>
            <a:off x="4816575" y="3495626"/>
            <a:ext cx="3886200" cy="1718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Font typeface="EB Garamond"/>
              <a:buNone/>
              <a:defRPr sz="2000">
                <a:latin typeface="EB Garamond"/>
                <a:ea typeface="EB Garamond"/>
                <a:cs typeface="EB Garamond"/>
                <a:sym typeface="EB Garamond"/>
              </a:defRPr>
            </a:lvl1pPr>
            <a:lvl2pPr lvl="1" rtl="0" algn="l">
              <a:lnSpc>
                <a:spcPct val="100000"/>
              </a:lnSpc>
              <a:spcBef>
                <a:spcPts val="0"/>
              </a:spcBef>
              <a:spcAft>
                <a:spcPts val="0"/>
              </a:spcAft>
              <a:buSzPts val="2000"/>
              <a:buNone/>
              <a:defRPr sz="2000"/>
            </a:lvl2pPr>
            <a:lvl3pPr lvl="2" rtl="0" algn="l">
              <a:lnSpc>
                <a:spcPct val="100000"/>
              </a:lnSpc>
              <a:spcBef>
                <a:spcPts val="0"/>
              </a:spcBef>
              <a:spcAft>
                <a:spcPts val="0"/>
              </a:spcAft>
              <a:buSzPts val="2000"/>
              <a:buNone/>
              <a:defRPr sz="2000"/>
            </a:lvl3pPr>
            <a:lvl4pPr lvl="3" rtl="0" algn="l">
              <a:lnSpc>
                <a:spcPct val="100000"/>
              </a:lnSpc>
              <a:spcBef>
                <a:spcPts val="0"/>
              </a:spcBef>
              <a:spcAft>
                <a:spcPts val="0"/>
              </a:spcAft>
              <a:buSzPts val="2000"/>
              <a:buNone/>
              <a:defRPr sz="2000"/>
            </a:lvl4pPr>
            <a:lvl5pPr lvl="4" rtl="0" algn="l">
              <a:lnSpc>
                <a:spcPct val="100000"/>
              </a:lnSpc>
              <a:spcBef>
                <a:spcPts val="0"/>
              </a:spcBef>
              <a:spcAft>
                <a:spcPts val="0"/>
              </a:spcAft>
              <a:buSzPts val="2000"/>
              <a:buNone/>
              <a:defRPr sz="2000"/>
            </a:lvl5pPr>
            <a:lvl6pPr lvl="5" rtl="0" algn="l">
              <a:lnSpc>
                <a:spcPct val="100000"/>
              </a:lnSpc>
              <a:spcBef>
                <a:spcPts val="0"/>
              </a:spcBef>
              <a:spcAft>
                <a:spcPts val="0"/>
              </a:spcAft>
              <a:buSzPts val="2000"/>
              <a:buNone/>
              <a:defRPr sz="2000"/>
            </a:lvl6pPr>
            <a:lvl7pPr lvl="6" rtl="0" algn="l">
              <a:lnSpc>
                <a:spcPct val="100000"/>
              </a:lnSpc>
              <a:spcBef>
                <a:spcPts val="0"/>
              </a:spcBef>
              <a:spcAft>
                <a:spcPts val="0"/>
              </a:spcAft>
              <a:buSzPts val="2000"/>
              <a:buNone/>
              <a:defRPr sz="2000"/>
            </a:lvl7pPr>
            <a:lvl8pPr lvl="7" rtl="0" algn="l">
              <a:lnSpc>
                <a:spcPct val="100000"/>
              </a:lnSpc>
              <a:spcBef>
                <a:spcPts val="0"/>
              </a:spcBef>
              <a:spcAft>
                <a:spcPts val="0"/>
              </a:spcAft>
              <a:buSzPts val="2000"/>
              <a:buNone/>
              <a:defRPr sz="2000"/>
            </a:lvl8pPr>
            <a:lvl9pPr lvl="8" rtl="0" algn="l">
              <a:lnSpc>
                <a:spcPct val="100000"/>
              </a:lnSpc>
              <a:spcBef>
                <a:spcPts val="0"/>
              </a:spcBef>
              <a:spcAft>
                <a:spcPts val="0"/>
              </a:spcAft>
              <a:buSzPts val="2000"/>
              <a:buNone/>
              <a:defRPr sz="2000"/>
            </a:lvl9pPr>
          </a:lstStyle>
          <a:p/>
        </p:txBody>
      </p:sp>
      <p:sp>
        <p:nvSpPr>
          <p:cNvPr id="155" name="Google Shape;155;gc7bc40d123_0_475"/>
          <p:cNvSpPr txBox="1"/>
          <p:nvPr>
            <p:ph idx="4" type="title"/>
          </p:nvPr>
        </p:nvSpPr>
        <p:spPr>
          <a:xfrm>
            <a:off x="457256" y="3495626"/>
            <a:ext cx="3886200" cy="1718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Font typeface="EB Garamond"/>
              <a:buNone/>
              <a:defRPr sz="2000">
                <a:latin typeface="EB Garamond"/>
                <a:ea typeface="EB Garamond"/>
                <a:cs typeface="EB Garamond"/>
                <a:sym typeface="EB Garamond"/>
              </a:defRPr>
            </a:lvl1pPr>
            <a:lvl2pPr lvl="1" rtl="0" algn="l">
              <a:lnSpc>
                <a:spcPct val="100000"/>
              </a:lnSpc>
              <a:spcBef>
                <a:spcPts val="0"/>
              </a:spcBef>
              <a:spcAft>
                <a:spcPts val="0"/>
              </a:spcAft>
              <a:buSzPts val="2000"/>
              <a:buNone/>
              <a:defRPr sz="2000"/>
            </a:lvl2pPr>
            <a:lvl3pPr lvl="2" rtl="0" algn="l">
              <a:lnSpc>
                <a:spcPct val="100000"/>
              </a:lnSpc>
              <a:spcBef>
                <a:spcPts val="0"/>
              </a:spcBef>
              <a:spcAft>
                <a:spcPts val="0"/>
              </a:spcAft>
              <a:buSzPts val="2000"/>
              <a:buNone/>
              <a:defRPr sz="2000"/>
            </a:lvl3pPr>
            <a:lvl4pPr lvl="3" rtl="0" algn="l">
              <a:lnSpc>
                <a:spcPct val="100000"/>
              </a:lnSpc>
              <a:spcBef>
                <a:spcPts val="0"/>
              </a:spcBef>
              <a:spcAft>
                <a:spcPts val="0"/>
              </a:spcAft>
              <a:buSzPts val="2000"/>
              <a:buNone/>
              <a:defRPr sz="2000"/>
            </a:lvl4pPr>
            <a:lvl5pPr lvl="4" rtl="0" algn="l">
              <a:lnSpc>
                <a:spcPct val="100000"/>
              </a:lnSpc>
              <a:spcBef>
                <a:spcPts val="0"/>
              </a:spcBef>
              <a:spcAft>
                <a:spcPts val="0"/>
              </a:spcAft>
              <a:buSzPts val="2000"/>
              <a:buNone/>
              <a:defRPr sz="2000"/>
            </a:lvl5pPr>
            <a:lvl6pPr lvl="5" rtl="0" algn="l">
              <a:lnSpc>
                <a:spcPct val="100000"/>
              </a:lnSpc>
              <a:spcBef>
                <a:spcPts val="0"/>
              </a:spcBef>
              <a:spcAft>
                <a:spcPts val="0"/>
              </a:spcAft>
              <a:buSzPts val="2000"/>
              <a:buNone/>
              <a:defRPr sz="2000"/>
            </a:lvl6pPr>
            <a:lvl7pPr lvl="6" rtl="0" algn="l">
              <a:lnSpc>
                <a:spcPct val="100000"/>
              </a:lnSpc>
              <a:spcBef>
                <a:spcPts val="0"/>
              </a:spcBef>
              <a:spcAft>
                <a:spcPts val="0"/>
              </a:spcAft>
              <a:buSzPts val="2000"/>
              <a:buNone/>
              <a:defRPr sz="2000"/>
            </a:lvl7pPr>
            <a:lvl8pPr lvl="7" rtl="0" algn="l">
              <a:lnSpc>
                <a:spcPct val="100000"/>
              </a:lnSpc>
              <a:spcBef>
                <a:spcPts val="0"/>
              </a:spcBef>
              <a:spcAft>
                <a:spcPts val="0"/>
              </a:spcAft>
              <a:buSzPts val="2000"/>
              <a:buNone/>
              <a:defRPr sz="2000"/>
            </a:lvl8pPr>
            <a:lvl9pPr lvl="8" rtl="0" algn="l">
              <a:lnSpc>
                <a:spcPct val="100000"/>
              </a:lnSpc>
              <a:spcBef>
                <a:spcPts val="0"/>
              </a:spcBef>
              <a:spcAft>
                <a:spcPts val="0"/>
              </a:spcAft>
              <a:buSzPts val="2000"/>
              <a:buNone/>
              <a:defRPr sz="2000"/>
            </a:lvl9pPr>
          </a:lstStyle>
          <a:p/>
        </p:txBody>
      </p:sp>
      <p:sp>
        <p:nvSpPr>
          <p:cNvPr id="156" name="Google Shape;156;gc7bc40d123_0_475"/>
          <p:cNvSpPr txBox="1"/>
          <p:nvPr>
            <p:ph idx="5" type="subTitle"/>
          </p:nvPr>
        </p:nvSpPr>
        <p:spPr>
          <a:xfrm>
            <a:off x="457200" y="243390"/>
            <a:ext cx="8229600" cy="267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chemeClr val="lt1"/>
              </a:buClr>
              <a:buSzPts val="1200"/>
              <a:buFont typeface="Proxima Nova"/>
              <a:buNone/>
              <a:defRPr b="1" sz="12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Clr>
                <a:schemeClr val="lt1"/>
              </a:buClr>
              <a:buSzPts val="1100"/>
              <a:buNone/>
              <a:defRPr sz="1100">
                <a:solidFill>
                  <a:schemeClr val="lt1"/>
                </a:solidFill>
              </a:defRPr>
            </a:lvl2pPr>
            <a:lvl3pPr lvl="2" rtl="0" algn="ctr">
              <a:lnSpc>
                <a:spcPct val="100000"/>
              </a:lnSpc>
              <a:spcBef>
                <a:spcPts val="0"/>
              </a:spcBef>
              <a:spcAft>
                <a:spcPts val="0"/>
              </a:spcAft>
              <a:buClr>
                <a:schemeClr val="lt1"/>
              </a:buClr>
              <a:buSzPts val="1100"/>
              <a:buNone/>
              <a:defRPr sz="1100">
                <a:solidFill>
                  <a:schemeClr val="lt1"/>
                </a:solidFill>
              </a:defRPr>
            </a:lvl3pPr>
            <a:lvl4pPr lvl="3" rtl="0" algn="ctr">
              <a:lnSpc>
                <a:spcPct val="100000"/>
              </a:lnSpc>
              <a:spcBef>
                <a:spcPts val="0"/>
              </a:spcBef>
              <a:spcAft>
                <a:spcPts val="0"/>
              </a:spcAft>
              <a:buClr>
                <a:schemeClr val="lt1"/>
              </a:buClr>
              <a:buSzPts val="1100"/>
              <a:buNone/>
              <a:defRPr sz="1100">
                <a:solidFill>
                  <a:schemeClr val="lt1"/>
                </a:solidFill>
              </a:defRPr>
            </a:lvl4pPr>
            <a:lvl5pPr lvl="4" rtl="0" algn="ctr">
              <a:lnSpc>
                <a:spcPct val="100000"/>
              </a:lnSpc>
              <a:spcBef>
                <a:spcPts val="0"/>
              </a:spcBef>
              <a:spcAft>
                <a:spcPts val="0"/>
              </a:spcAft>
              <a:buClr>
                <a:schemeClr val="lt1"/>
              </a:buClr>
              <a:buSzPts val="1100"/>
              <a:buNone/>
              <a:defRPr sz="1100">
                <a:solidFill>
                  <a:schemeClr val="lt1"/>
                </a:solidFill>
              </a:defRPr>
            </a:lvl5pPr>
            <a:lvl6pPr lvl="5" rtl="0" algn="ctr">
              <a:lnSpc>
                <a:spcPct val="100000"/>
              </a:lnSpc>
              <a:spcBef>
                <a:spcPts val="0"/>
              </a:spcBef>
              <a:spcAft>
                <a:spcPts val="0"/>
              </a:spcAft>
              <a:buClr>
                <a:schemeClr val="lt1"/>
              </a:buClr>
              <a:buSzPts val="1100"/>
              <a:buNone/>
              <a:defRPr sz="1100">
                <a:solidFill>
                  <a:schemeClr val="lt1"/>
                </a:solidFill>
              </a:defRPr>
            </a:lvl6pPr>
            <a:lvl7pPr lvl="6" rtl="0" algn="ctr">
              <a:lnSpc>
                <a:spcPct val="100000"/>
              </a:lnSpc>
              <a:spcBef>
                <a:spcPts val="0"/>
              </a:spcBef>
              <a:spcAft>
                <a:spcPts val="0"/>
              </a:spcAft>
              <a:buClr>
                <a:schemeClr val="lt1"/>
              </a:buClr>
              <a:buSzPts val="1100"/>
              <a:buNone/>
              <a:defRPr sz="1100">
                <a:solidFill>
                  <a:schemeClr val="lt1"/>
                </a:solidFill>
              </a:defRPr>
            </a:lvl7pPr>
            <a:lvl8pPr lvl="7" rtl="0" algn="ctr">
              <a:lnSpc>
                <a:spcPct val="100000"/>
              </a:lnSpc>
              <a:spcBef>
                <a:spcPts val="0"/>
              </a:spcBef>
              <a:spcAft>
                <a:spcPts val="0"/>
              </a:spcAft>
              <a:buClr>
                <a:schemeClr val="lt1"/>
              </a:buClr>
              <a:buSzPts val="1100"/>
              <a:buNone/>
              <a:defRPr sz="1100">
                <a:solidFill>
                  <a:schemeClr val="lt1"/>
                </a:solidFill>
              </a:defRPr>
            </a:lvl8pPr>
            <a:lvl9pPr lvl="8" rtl="0" algn="ctr">
              <a:lnSpc>
                <a:spcPct val="100000"/>
              </a:lnSpc>
              <a:spcBef>
                <a:spcPts val="0"/>
              </a:spcBef>
              <a:spcAft>
                <a:spcPts val="0"/>
              </a:spcAft>
              <a:buClr>
                <a:schemeClr val="lt1"/>
              </a:buClr>
              <a:buSzPts val="1100"/>
              <a:buNone/>
              <a:defRPr sz="1100">
                <a:solidFill>
                  <a:schemeClr val="lt1"/>
                </a:solidFill>
              </a:defRPr>
            </a:lvl9pPr>
          </a:lstStyle>
          <a:p/>
        </p:txBody>
      </p:sp>
    </p:spTree>
  </p:cSld>
  <p:clrMapOvr>
    <a:masterClrMapping/>
  </p:clrMapOvr>
  <p:extLst>
    <p:ext uri="{DCECCB84-F9BA-43D5-87BE-67443E8EF086}">
      <p15:sldGuideLst>
        <p15:guide id="1" pos="2736">
          <p15:clr>
            <a:srgbClr val="FA7B17"/>
          </p15:clr>
        </p15:guide>
        <p15:guide id="2" pos="3034">
          <p15:clr>
            <a:srgbClr val="FA7B17"/>
          </p15:clr>
        </p15:guide>
        <p15:guide id="3" orient="horz" pos="801">
          <p15:clr>
            <a:srgbClr val="FA7B17"/>
          </p15:clr>
        </p15:guide>
        <p15:guide id="4" orient="horz" pos="1883">
          <p15:clr>
            <a:srgbClr val="FA7B17"/>
          </p15:clr>
        </p15:guide>
        <p15:guide id="5" orient="horz" pos="2214">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7" name="Shape 157"/>
        <p:cNvGrpSpPr/>
        <p:nvPr/>
      </p:nvGrpSpPr>
      <p:grpSpPr>
        <a:xfrm>
          <a:off x="0" y="0"/>
          <a:ext cx="0" cy="0"/>
          <a:chOff x="0" y="0"/>
          <a:chExt cx="0" cy="0"/>
        </a:xfrm>
      </p:grpSpPr>
      <p:sp>
        <p:nvSpPr>
          <p:cNvPr id="158" name="Google Shape;158;gc7bc40d123_0_485"/>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163" name="Shape 163"/>
        <p:cNvGrpSpPr/>
        <p:nvPr/>
      </p:nvGrpSpPr>
      <p:grpSpPr>
        <a:xfrm>
          <a:off x="0" y="0"/>
          <a:ext cx="0" cy="0"/>
          <a:chOff x="0" y="0"/>
          <a:chExt cx="0" cy="0"/>
        </a:xfrm>
      </p:grpSpPr>
      <p:sp>
        <p:nvSpPr>
          <p:cNvPr id="164" name="Google Shape;164;gc7bc40d123_0_491"/>
          <p:cNvSpPr txBox="1"/>
          <p:nvPr>
            <p:ph type="ctrTitle"/>
          </p:nvPr>
        </p:nvSpPr>
        <p:spPr>
          <a:xfrm>
            <a:off x="457208" y="1492250"/>
            <a:ext cx="8229600" cy="15192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lt1"/>
              </a:buClr>
              <a:buSzPts val="4800"/>
              <a:buFont typeface="Proxima Nova Extrabold"/>
              <a:buNone/>
              <a:defRPr sz="4800">
                <a:solidFill>
                  <a:schemeClr val="lt1"/>
                </a:solidFill>
                <a:latin typeface="Proxima Nova Extrabold"/>
                <a:ea typeface="Proxima Nova Extrabold"/>
                <a:cs typeface="Proxima Nova Extrabold"/>
                <a:sym typeface="Proxima Nova Extrabold"/>
              </a:defRPr>
            </a:lvl1pPr>
            <a:lvl2pPr lvl="1" rtl="0" algn="ctr">
              <a:lnSpc>
                <a:spcPct val="100000"/>
              </a:lnSpc>
              <a:spcBef>
                <a:spcPts val="0"/>
              </a:spcBef>
              <a:spcAft>
                <a:spcPts val="0"/>
              </a:spcAft>
              <a:buSzPts val="5400"/>
              <a:buFont typeface="Proxima Nova Extrabold"/>
              <a:buNone/>
              <a:defRPr sz="5400">
                <a:latin typeface="Proxima Nova Extrabold"/>
                <a:ea typeface="Proxima Nova Extrabold"/>
                <a:cs typeface="Proxima Nova Extrabold"/>
                <a:sym typeface="Proxima Nova Extrabold"/>
              </a:defRPr>
            </a:lvl2pPr>
            <a:lvl3pPr lvl="2" rtl="0" algn="ctr">
              <a:lnSpc>
                <a:spcPct val="100000"/>
              </a:lnSpc>
              <a:spcBef>
                <a:spcPts val="0"/>
              </a:spcBef>
              <a:spcAft>
                <a:spcPts val="0"/>
              </a:spcAft>
              <a:buSzPts val="5400"/>
              <a:buFont typeface="Proxima Nova Extrabold"/>
              <a:buNone/>
              <a:defRPr sz="5400">
                <a:latin typeface="Proxima Nova Extrabold"/>
                <a:ea typeface="Proxima Nova Extrabold"/>
                <a:cs typeface="Proxima Nova Extrabold"/>
                <a:sym typeface="Proxima Nova Extrabold"/>
              </a:defRPr>
            </a:lvl3pPr>
            <a:lvl4pPr lvl="3" rtl="0" algn="ctr">
              <a:lnSpc>
                <a:spcPct val="100000"/>
              </a:lnSpc>
              <a:spcBef>
                <a:spcPts val="0"/>
              </a:spcBef>
              <a:spcAft>
                <a:spcPts val="0"/>
              </a:spcAft>
              <a:buSzPts val="5400"/>
              <a:buFont typeface="Proxima Nova Extrabold"/>
              <a:buNone/>
              <a:defRPr sz="5400">
                <a:latin typeface="Proxima Nova Extrabold"/>
                <a:ea typeface="Proxima Nova Extrabold"/>
                <a:cs typeface="Proxima Nova Extrabold"/>
                <a:sym typeface="Proxima Nova Extrabold"/>
              </a:defRPr>
            </a:lvl4pPr>
            <a:lvl5pPr lvl="4" rtl="0" algn="ctr">
              <a:lnSpc>
                <a:spcPct val="100000"/>
              </a:lnSpc>
              <a:spcBef>
                <a:spcPts val="0"/>
              </a:spcBef>
              <a:spcAft>
                <a:spcPts val="0"/>
              </a:spcAft>
              <a:buSzPts val="5400"/>
              <a:buFont typeface="Proxima Nova Extrabold"/>
              <a:buNone/>
              <a:defRPr sz="5400">
                <a:latin typeface="Proxima Nova Extrabold"/>
                <a:ea typeface="Proxima Nova Extrabold"/>
                <a:cs typeface="Proxima Nova Extrabold"/>
                <a:sym typeface="Proxima Nova Extrabold"/>
              </a:defRPr>
            </a:lvl5pPr>
            <a:lvl6pPr lvl="5" rtl="0" algn="ctr">
              <a:lnSpc>
                <a:spcPct val="100000"/>
              </a:lnSpc>
              <a:spcBef>
                <a:spcPts val="0"/>
              </a:spcBef>
              <a:spcAft>
                <a:spcPts val="0"/>
              </a:spcAft>
              <a:buSzPts val="5400"/>
              <a:buFont typeface="Proxima Nova Extrabold"/>
              <a:buNone/>
              <a:defRPr sz="5400">
                <a:latin typeface="Proxima Nova Extrabold"/>
                <a:ea typeface="Proxima Nova Extrabold"/>
                <a:cs typeface="Proxima Nova Extrabold"/>
                <a:sym typeface="Proxima Nova Extrabold"/>
              </a:defRPr>
            </a:lvl6pPr>
            <a:lvl7pPr lvl="6" rtl="0" algn="ctr">
              <a:lnSpc>
                <a:spcPct val="100000"/>
              </a:lnSpc>
              <a:spcBef>
                <a:spcPts val="0"/>
              </a:spcBef>
              <a:spcAft>
                <a:spcPts val="0"/>
              </a:spcAft>
              <a:buSzPts val="5400"/>
              <a:buFont typeface="Proxima Nova Extrabold"/>
              <a:buNone/>
              <a:defRPr sz="5400">
                <a:latin typeface="Proxima Nova Extrabold"/>
                <a:ea typeface="Proxima Nova Extrabold"/>
                <a:cs typeface="Proxima Nova Extrabold"/>
                <a:sym typeface="Proxima Nova Extrabold"/>
              </a:defRPr>
            </a:lvl7pPr>
            <a:lvl8pPr lvl="7" rtl="0" algn="ctr">
              <a:lnSpc>
                <a:spcPct val="100000"/>
              </a:lnSpc>
              <a:spcBef>
                <a:spcPts val="0"/>
              </a:spcBef>
              <a:spcAft>
                <a:spcPts val="0"/>
              </a:spcAft>
              <a:buSzPts val="5400"/>
              <a:buFont typeface="Proxima Nova Extrabold"/>
              <a:buNone/>
              <a:defRPr sz="5400">
                <a:latin typeface="Proxima Nova Extrabold"/>
                <a:ea typeface="Proxima Nova Extrabold"/>
                <a:cs typeface="Proxima Nova Extrabold"/>
                <a:sym typeface="Proxima Nova Extrabold"/>
              </a:defRPr>
            </a:lvl8pPr>
            <a:lvl9pPr lvl="8" rtl="0" algn="ctr">
              <a:lnSpc>
                <a:spcPct val="100000"/>
              </a:lnSpc>
              <a:spcBef>
                <a:spcPts val="0"/>
              </a:spcBef>
              <a:spcAft>
                <a:spcPts val="0"/>
              </a:spcAft>
              <a:buSzPts val="5400"/>
              <a:buFont typeface="Proxima Nova Extrabold"/>
              <a:buNone/>
              <a:defRPr sz="5400">
                <a:latin typeface="Proxima Nova Extrabold"/>
                <a:ea typeface="Proxima Nova Extrabold"/>
                <a:cs typeface="Proxima Nova Extrabold"/>
                <a:sym typeface="Proxima Nova Extrabold"/>
              </a:defRPr>
            </a:lvl9pPr>
          </a:lstStyle>
          <a:p/>
        </p:txBody>
      </p:sp>
      <p:sp>
        <p:nvSpPr>
          <p:cNvPr id="165" name="Google Shape;165;gc7bc40d123_0_491"/>
          <p:cNvSpPr txBox="1"/>
          <p:nvPr>
            <p:ph idx="1" type="subTitle"/>
          </p:nvPr>
        </p:nvSpPr>
        <p:spPr>
          <a:xfrm>
            <a:off x="457200" y="3038930"/>
            <a:ext cx="8229600" cy="586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lt1"/>
              </a:buClr>
              <a:buSzPts val="2500"/>
              <a:buNone/>
              <a:defRPr i="1" sz="2500">
                <a:solidFill>
                  <a:schemeClr val="lt1"/>
                </a:solidFill>
              </a:defRPr>
            </a:lvl1pPr>
            <a:lvl2pPr lvl="1" rtl="0" algn="ctr">
              <a:lnSpc>
                <a:spcPct val="100000"/>
              </a:lnSpc>
              <a:spcBef>
                <a:spcPts val="0"/>
              </a:spcBef>
              <a:spcAft>
                <a:spcPts val="0"/>
              </a:spcAft>
              <a:buSzPts val="2900"/>
              <a:buNone/>
              <a:defRPr sz="2900"/>
            </a:lvl2pPr>
            <a:lvl3pPr lvl="2" rtl="0" algn="ctr">
              <a:lnSpc>
                <a:spcPct val="100000"/>
              </a:lnSpc>
              <a:spcBef>
                <a:spcPts val="0"/>
              </a:spcBef>
              <a:spcAft>
                <a:spcPts val="0"/>
              </a:spcAft>
              <a:buSzPts val="2900"/>
              <a:buNone/>
              <a:defRPr sz="2900"/>
            </a:lvl3pPr>
            <a:lvl4pPr lvl="3" rtl="0" algn="ctr">
              <a:lnSpc>
                <a:spcPct val="100000"/>
              </a:lnSpc>
              <a:spcBef>
                <a:spcPts val="0"/>
              </a:spcBef>
              <a:spcAft>
                <a:spcPts val="0"/>
              </a:spcAft>
              <a:buSzPts val="2900"/>
              <a:buNone/>
              <a:defRPr sz="2900"/>
            </a:lvl4pPr>
            <a:lvl5pPr lvl="4" rtl="0" algn="ctr">
              <a:lnSpc>
                <a:spcPct val="100000"/>
              </a:lnSpc>
              <a:spcBef>
                <a:spcPts val="0"/>
              </a:spcBef>
              <a:spcAft>
                <a:spcPts val="0"/>
              </a:spcAft>
              <a:buSzPts val="2900"/>
              <a:buNone/>
              <a:defRPr sz="2900"/>
            </a:lvl5pPr>
            <a:lvl6pPr lvl="5" rtl="0" algn="ctr">
              <a:lnSpc>
                <a:spcPct val="100000"/>
              </a:lnSpc>
              <a:spcBef>
                <a:spcPts val="0"/>
              </a:spcBef>
              <a:spcAft>
                <a:spcPts val="0"/>
              </a:spcAft>
              <a:buSzPts val="2900"/>
              <a:buNone/>
              <a:defRPr sz="2900"/>
            </a:lvl6pPr>
            <a:lvl7pPr lvl="6" rtl="0" algn="ctr">
              <a:lnSpc>
                <a:spcPct val="100000"/>
              </a:lnSpc>
              <a:spcBef>
                <a:spcPts val="0"/>
              </a:spcBef>
              <a:spcAft>
                <a:spcPts val="0"/>
              </a:spcAft>
              <a:buSzPts val="2900"/>
              <a:buNone/>
              <a:defRPr sz="2900"/>
            </a:lvl7pPr>
            <a:lvl8pPr lvl="7" rtl="0" algn="ctr">
              <a:lnSpc>
                <a:spcPct val="100000"/>
              </a:lnSpc>
              <a:spcBef>
                <a:spcPts val="0"/>
              </a:spcBef>
              <a:spcAft>
                <a:spcPts val="0"/>
              </a:spcAft>
              <a:buSzPts val="2900"/>
              <a:buNone/>
              <a:defRPr sz="2900"/>
            </a:lvl8pPr>
            <a:lvl9pPr lvl="8" rtl="0" algn="ctr">
              <a:lnSpc>
                <a:spcPct val="100000"/>
              </a:lnSpc>
              <a:spcBef>
                <a:spcPts val="0"/>
              </a:spcBef>
              <a:spcAft>
                <a:spcPts val="0"/>
              </a:spcAft>
              <a:buSzPts val="2900"/>
              <a:buNone/>
              <a:defRPr sz="2900"/>
            </a:lvl9pPr>
          </a:lstStyle>
          <a:p/>
        </p:txBody>
      </p:sp>
      <p:sp>
        <p:nvSpPr>
          <p:cNvPr id="166" name="Google Shape;166;gc7bc40d123_0_491"/>
          <p:cNvSpPr txBox="1"/>
          <p:nvPr>
            <p:ph idx="12" type="sldNum"/>
          </p:nvPr>
        </p:nvSpPr>
        <p:spPr>
          <a:xfrm>
            <a:off x="8472458" y="5229816"/>
            <a:ext cx="548700" cy="437400"/>
          </a:xfrm>
          <a:prstGeom prst="rect">
            <a:avLst/>
          </a:prstGeom>
          <a:noFill/>
          <a:ln>
            <a:noFill/>
          </a:ln>
        </p:spPr>
        <p:txBody>
          <a:bodyPr anchorCtr="0" anchor="ctr" bIns="94800" lIns="94800" spcFirstLastPara="1" rIns="94800" wrap="square" tIns="94800">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
        <p:nvSpPr>
          <p:cNvPr id="167" name="Google Shape;167;gc7bc40d123_0_491"/>
          <p:cNvSpPr txBox="1"/>
          <p:nvPr>
            <p:ph idx="2" type="subTitle"/>
          </p:nvPr>
        </p:nvSpPr>
        <p:spPr>
          <a:xfrm>
            <a:off x="457200" y="508000"/>
            <a:ext cx="8229600" cy="514800"/>
          </a:xfrm>
          <a:prstGeom prst="rect">
            <a:avLst/>
          </a:prstGeom>
          <a:noFill/>
          <a:ln>
            <a:noFill/>
          </a:ln>
        </p:spPr>
        <p:txBody>
          <a:bodyPr anchorCtr="0" anchor="t" bIns="0" lIns="0" spcFirstLastPara="1" rIns="0" wrap="square" tIns="0">
            <a:noAutofit/>
          </a:bodyPr>
          <a:lstStyle>
            <a:lvl1pPr lvl="0" rtl="0" algn="ctr">
              <a:lnSpc>
                <a:spcPct val="115000"/>
              </a:lnSpc>
              <a:spcBef>
                <a:spcPts val="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1pPr>
            <a:lvl2pPr lvl="1" rtl="0" algn="l">
              <a:lnSpc>
                <a:spcPct val="115000"/>
              </a:lnSpc>
              <a:spcBef>
                <a:spcPts val="160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2pPr>
            <a:lvl3pPr lvl="2" rtl="0" algn="l">
              <a:lnSpc>
                <a:spcPct val="115000"/>
              </a:lnSpc>
              <a:spcBef>
                <a:spcPts val="160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3pPr>
            <a:lvl4pPr lvl="3" rtl="0" algn="l">
              <a:lnSpc>
                <a:spcPct val="115000"/>
              </a:lnSpc>
              <a:spcBef>
                <a:spcPts val="160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4pPr>
            <a:lvl5pPr lvl="4" rtl="0" algn="l">
              <a:lnSpc>
                <a:spcPct val="115000"/>
              </a:lnSpc>
              <a:spcBef>
                <a:spcPts val="160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5pPr>
            <a:lvl6pPr lvl="5" rtl="0" algn="l">
              <a:lnSpc>
                <a:spcPct val="115000"/>
              </a:lnSpc>
              <a:spcBef>
                <a:spcPts val="160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6pPr>
            <a:lvl7pPr lvl="6" rtl="0" algn="l">
              <a:lnSpc>
                <a:spcPct val="115000"/>
              </a:lnSpc>
              <a:spcBef>
                <a:spcPts val="160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7pPr>
            <a:lvl8pPr lvl="7" rtl="0" algn="l">
              <a:lnSpc>
                <a:spcPct val="115000"/>
              </a:lnSpc>
              <a:spcBef>
                <a:spcPts val="1600"/>
              </a:spcBef>
              <a:spcAft>
                <a:spcPts val="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8pPr>
            <a:lvl9pPr lvl="8" rtl="0" algn="l">
              <a:lnSpc>
                <a:spcPct val="115000"/>
              </a:lnSpc>
              <a:spcBef>
                <a:spcPts val="1600"/>
              </a:spcBef>
              <a:spcAft>
                <a:spcPts val="1600"/>
              </a:spcAft>
              <a:buClr>
                <a:schemeClr val="dk1"/>
              </a:buClr>
              <a:buSzPts val="1200"/>
              <a:buFont typeface="Proxima Nova Extrabold"/>
              <a:buNone/>
              <a:defRPr sz="1200">
                <a:solidFill>
                  <a:schemeClr val="dk1"/>
                </a:solidFill>
                <a:latin typeface="Proxima Nova Extrabold"/>
                <a:ea typeface="Proxima Nova Extrabold"/>
                <a:cs typeface="Proxima Nova Extrabold"/>
                <a:sym typeface="Proxima Nova Extrabold"/>
              </a:defRPr>
            </a:lvl9pPr>
          </a:lstStyle>
          <a:p/>
        </p:txBody>
      </p:sp>
    </p:spTree>
  </p:cSld>
  <p:clrMapOvr>
    <a:masterClrMapping/>
  </p:clrMapOvr>
  <p:extLst>
    <p:ext uri="{DCECCB84-F9BA-43D5-87BE-67443E8EF086}">
      <p15:sldGuideLst>
        <p15:guide id="1" orient="horz" pos="1920">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Blue">
  <p:cSld name="MAIN_POINT_1">
    <p:spTree>
      <p:nvGrpSpPr>
        <p:cNvPr id="168" name="Shape 168"/>
        <p:cNvGrpSpPr/>
        <p:nvPr/>
      </p:nvGrpSpPr>
      <p:grpSpPr>
        <a:xfrm>
          <a:off x="0" y="0"/>
          <a:ext cx="0" cy="0"/>
          <a:chOff x="0" y="0"/>
          <a:chExt cx="0" cy="0"/>
        </a:xfrm>
      </p:grpSpPr>
      <p:sp>
        <p:nvSpPr>
          <p:cNvPr id="169" name="Google Shape;169;gc7bc40d123_0_496"/>
          <p:cNvSpPr txBox="1"/>
          <p:nvPr>
            <p:ph type="title"/>
          </p:nvPr>
        </p:nvSpPr>
        <p:spPr>
          <a:xfrm>
            <a:off x="457250" y="1271944"/>
            <a:ext cx="8229600" cy="3935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100"/>
              <a:buFont typeface="EB Garamond"/>
              <a:buNone/>
              <a:defRPr sz="3100">
                <a:latin typeface="EB Garamond"/>
                <a:ea typeface="EB Garamond"/>
                <a:cs typeface="EB Garamond"/>
                <a:sym typeface="EB Garamond"/>
              </a:defRPr>
            </a:lvl1pPr>
            <a:lvl2pPr lvl="1" rtl="0" algn="l">
              <a:lnSpc>
                <a:spcPct val="100000"/>
              </a:lnSpc>
              <a:spcBef>
                <a:spcPts val="0"/>
              </a:spcBef>
              <a:spcAft>
                <a:spcPts val="0"/>
              </a:spcAft>
              <a:buSzPts val="5000"/>
              <a:buNone/>
              <a:defRPr sz="5000"/>
            </a:lvl2pPr>
            <a:lvl3pPr lvl="2" rtl="0" algn="l">
              <a:lnSpc>
                <a:spcPct val="100000"/>
              </a:lnSpc>
              <a:spcBef>
                <a:spcPts val="0"/>
              </a:spcBef>
              <a:spcAft>
                <a:spcPts val="0"/>
              </a:spcAft>
              <a:buSzPts val="5000"/>
              <a:buNone/>
              <a:defRPr sz="5000"/>
            </a:lvl3pPr>
            <a:lvl4pPr lvl="3" rtl="0" algn="l">
              <a:lnSpc>
                <a:spcPct val="100000"/>
              </a:lnSpc>
              <a:spcBef>
                <a:spcPts val="0"/>
              </a:spcBef>
              <a:spcAft>
                <a:spcPts val="0"/>
              </a:spcAft>
              <a:buSzPts val="5000"/>
              <a:buNone/>
              <a:defRPr sz="5000"/>
            </a:lvl4pPr>
            <a:lvl5pPr lvl="4" rtl="0" algn="l">
              <a:lnSpc>
                <a:spcPct val="100000"/>
              </a:lnSpc>
              <a:spcBef>
                <a:spcPts val="0"/>
              </a:spcBef>
              <a:spcAft>
                <a:spcPts val="0"/>
              </a:spcAft>
              <a:buSzPts val="5000"/>
              <a:buNone/>
              <a:defRPr sz="5000"/>
            </a:lvl5pPr>
            <a:lvl6pPr lvl="5" rtl="0" algn="l">
              <a:lnSpc>
                <a:spcPct val="100000"/>
              </a:lnSpc>
              <a:spcBef>
                <a:spcPts val="0"/>
              </a:spcBef>
              <a:spcAft>
                <a:spcPts val="0"/>
              </a:spcAft>
              <a:buSzPts val="5000"/>
              <a:buNone/>
              <a:defRPr sz="5000"/>
            </a:lvl6pPr>
            <a:lvl7pPr lvl="6" rtl="0" algn="l">
              <a:lnSpc>
                <a:spcPct val="100000"/>
              </a:lnSpc>
              <a:spcBef>
                <a:spcPts val="0"/>
              </a:spcBef>
              <a:spcAft>
                <a:spcPts val="0"/>
              </a:spcAft>
              <a:buSzPts val="5000"/>
              <a:buNone/>
              <a:defRPr sz="5000"/>
            </a:lvl7pPr>
            <a:lvl8pPr lvl="7" rtl="0" algn="l">
              <a:lnSpc>
                <a:spcPct val="100000"/>
              </a:lnSpc>
              <a:spcBef>
                <a:spcPts val="0"/>
              </a:spcBef>
              <a:spcAft>
                <a:spcPts val="0"/>
              </a:spcAft>
              <a:buSzPts val="5000"/>
              <a:buNone/>
              <a:defRPr sz="5000"/>
            </a:lvl8pPr>
            <a:lvl9pPr lvl="8" rtl="0" algn="l">
              <a:lnSpc>
                <a:spcPct val="100000"/>
              </a:lnSpc>
              <a:spcBef>
                <a:spcPts val="0"/>
              </a:spcBef>
              <a:spcAft>
                <a:spcPts val="0"/>
              </a:spcAft>
              <a:buSzPts val="5000"/>
              <a:buNone/>
              <a:defRPr sz="5000"/>
            </a:lvl9pPr>
          </a:lstStyle>
          <a:p/>
        </p:txBody>
      </p:sp>
      <p:sp>
        <p:nvSpPr>
          <p:cNvPr id="170" name="Google Shape;170;gc7bc40d123_0_496"/>
          <p:cNvSpPr txBox="1"/>
          <p:nvPr>
            <p:ph idx="12" type="sldNum"/>
          </p:nvPr>
        </p:nvSpPr>
        <p:spPr>
          <a:xfrm>
            <a:off x="8472458" y="5229816"/>
            <a:ext cx="548700" cy="437400"/>
          </a:xfrm>
          <a:prstGeom prst="rect">
            <a:avLst/>
          </a:prstGeom>
          <a:noFill/>
          <a:ln>
            <a:noFill/>
          </a:ln>
        </p:spPr>
        <p:txBody>
          <a:bodyPr anchorCtr="0" anchor="ctr" bIns="94800" lIns="94800" spcFirstLastPara="1" rIns="94800" wrap="square" tIns="94800">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
        <p:nvSpPr>
          <p:cNvPr id="171" name="Google Shape;171;gc7bc40d123_0_496"/>
          <p:cNvSpPr/>
          <p:nvPr/>
        </p:nvSpPr>
        <p:spPr>
          <a:xfrm>
            <a:off x="0" y="0"/>
            <a:ext cx="9159900" cy="766800"/>
          </a:xfrm>
          <a:prstGeom prst="rect">
            <a:avLst/>
          </a:prstGeom>
          <a:solidFill>
            <a:schemeClr val="accent6"/>
          </a:solidFill>
          <a:ln>
            <a:noFill/>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2" name="Google Shape;172;gc7bc40d123_0_496"/>
          <p:cNvSpPr txBox="1"/>
          <p:nvPr/>
        </p:nvSpPr>
        <p:spPr>
          <a:xfrm>
            <a:off x="7432972" y="5261473"/>
            <a:ext cx="1252200" cy="3741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700"/>
              <a:buFont typeface="Arial"/>
              <a:buNone/>
            </a:pPr>
            <a:r>
              <a:rPr b="1" i="0" lang="en-US" sz="700" u="sng" cap="none" strike="noStrike">
                <a:solidFill>
                  <a:schemeClr val="dk1"/>
                </a:solidFill>
                <a:latin typeface="Proxima Nova"/>
                <a:ea typeface="Proxima Nova"/>
                <a:cs typeface="Proxima Nova"/>
                <a:sym typeface="Proxima Nova"/>
                <a:hlinkClick r:id="rId2">
                  <a:extLst>
                    <a:ext uri="{A12FA001-AC4F-418D-AE19-62706E023703}">
                      <ahyp:hlinkClr val="tx"/>
                    </a:ext>
                  </a:extLst>
                </a:hlinkClick>
              </a:rPr>
              <a:t>STARTSMALLTHINKBIG.ORG</a:t>
            </a:r>
            <a:endParaRPr b="1" i="0" sz="700" u="none" cap="none" strike="noStrike">
              <a:solidFill>
                <a:schemeClr val="dk1"/>
              </a:solidFill>
              <a:latin typeface="Proxima Nova"/>
              <a:ea typeface="Proxima Nova"/>
              <a:cs typeface="Proxima Nova"/>
              <a:sym typeface="Proxima Nova"/>
            </a:endParaRPr>
          </a:p>
        </p:txBody>
      </p:sp>
      <p:sp>
        <p:nvSpPr>
          <p:cNvPr id="173" name="Google Shape;173;gc7bc40d123_0_496"/>
          <p:cNvSpPr txBox="1"/>
          <p:nvPr>
            <p:ph idx="1" type="subTitle"/>
          </p:nvPr>
        </p:nvSpPr>
        <p:spPr>
          <a:xfrm>
            <a:off x="457200" y="243390"/>
            <a:ext cx="8229600" cy="267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chemeClr val="lt1"/>
              </a:buClr>
              <a:buSzPts val="1200"/>
              <a:buFont typeface="Proxima Nova"/>
              <a:buNone/>
              <a:defRPr b="1" sz="12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Clr>
                <a:schemeClr val="lt1"/>
              </a:buClr>
              <a:buSzPts val="1100"/>
              <a:buNone/>
              <a:defRPr sz="1100">
                <a:solidFill>
                  <a:schemeClr val="lt1"/>
                </a:solidFill>
              </a:defRPr>
            </a:lvl2pPr>
            <a:lvl3pPr lvl="2" rtl="0" algn="ctr">
              <a:lnSpc>
                <a:spcPct val="100000"/>
              </a:lnSpc>
              <a:spcBef>
                <a:spcPts val="0"/>
              </a:spcBef>
              <a:spcAft>
                <a:spcPts val="0"/>
              </a:spcAft>
              <a:buClr>
                <a:schemeClr val="lt1"/>
              </a:buClr>
              <a:buSzPts val="1100"/>
              <a:buNone/>
              <a:defRPr sz="1100">
                <a:solidFill>
                  <a:schemeClr val="lt1"/>
                </a:solidFill>
              </a:defRPr>
            </a:lvl3pPr>
            <a:lvl4pPr lvl="3" rtl="0" algn="ctr">
              <a:lnSpc>
                <a:spcPct val="100000"/>
              </a:lnSpc>
              <a:spcBef>
                <a:spcPts val="0"/>
              </a:spcBef>
              <a:spcAft>
                <a:spcPts val="0"/>
              </a:spcAft>
              <a:buClr>
                <a:schemeClr val="lt1"/>
              </a:buClr>
              <a:buSzPts val="1100"/>
              <a:buNone/>
              <a:defRPr sz="1100">
                <a:solidFill>
                  <a:schemeClr val="lt1"/>
                </a:solidFill>
              </a:defRPr>
            </a:lvl4pPr>
            <a:lvl5pPr lvl="4" rtl="0" algn="ctr">
              <a:lnSpc>
                <a:spcPct val="100000"/>
              </a:lnSpc>
              <a:spcBef>
                <a:spcPts val="0"/>
              </a:spcBef>
              <a:spcAft>
                <a:spcPts val="0"/>
              </a:spcAft>
              <a:buClr>
                <a:schemeClr val="lt1"/>
              </a:buClr>
              <a:buSzPts val="1100"/>
              <a:buNone/>
              <a:defRPr sz="1100">
                <a:solidFill>
                  <a:schemeClr val="lt1"/>
                </a:solidFill>
              </a:defRPr>
            </a:lvl5pPr>
            <a:lvl6pPr lvl="5" rtl="0" algn="ctr">
              <a:lnSpc>
                <a:spcPct val="100000"/>
              </a:lnSpc>
              <a:spcBef>
                <a:spcPts val="0"/>
              </a:spcBef>
              <a:spcAft>
                <a:spcPts val="0"/>
              </a:spcAft>
              <a:buClr>
                <a:schemeClr val="lt1"/>
              </a:buClr>
              <a:buSzPts val="1100"/>
              <a:buNone/>
              <a:defRPr sz="1100">
                <a:solidFill>
                  <a:schemeClr val="lt1"/>
                </a:solidFill>
              </a:defRPr>
            </a:lvl6pPr>
            <a:lvl7pPr lvl="6" rtl="0" algn="ctr">
              <a:lnSpc>
                <a:spcPct val="100000"/>
              </a:lnSpc>
              <a:spcBef>
                <a:spcPts val="0"/>
              </a:spcBef>
              <a:spcAft>
                <a:spcPts val="0"/>
              </a:spcAft>
              <a:buClr>
                <a:schemeClr val="lt1"/>
              </a:buClr>
              <a:buSzPts val="1100"/>
              <a:buNone/>
              <a:defRPr sz="1100">
                <a:solidFill>
                  <a:schemeClr val="lt1"/>
                </a:solidFill>
              </a:defRPr>
            </a:lvl7pPr>
            <a:lvl8pPr lvl="7" rtl="0" algn="ctr">
              <a:lnSpc>
                <a:spcPct val="100000"/>
              </a:lnSpc>
              <a:spcBef>
                <a:spcPts val="0"/>
              </a:spcBef>
              <a:spcAft>
                <a:spcPts val="0"/>
              </a:spcAft>
              <a:buClr>
                <a:schemeClr val="lt1"/>
              </a:buClr>
              <a:buSzPts val="1100"/>
              <a:buNone/>
              <a:defRPr sz="1100">
                <a:solidFill>
                  <a:schemeClr val="lt1"/>
                </a:solidFill>
              </a:defRPr>
            </a:lvl8pPr>
            <a:lvl9pPr lvl="8" rtl="0" algn="ctr">
              <a:lnSpc>
                <a:spcPct val="100000"/>
              </a:lnSpc>
              <a:spcBef>
                <a:spcPts val="0"/>
              </a:spcBef>
              <a:spcAft>
                <a:spcPts val="0"/>
              </a:spcAft>
              <a:buClr>
                <a:schemeClr val="lt1"/>
              </a:buClr>
              <a:buSzPts val="1100"/>
              <a:buNone/>
              <a:defRPr sz="1100">
                <a:solidFill>
                  <a:schemeClr val="l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 Text - Blue">
  <p:cSld name="ONE_COLUMN_TEXT_1_3">
    <p:spTree>
      <p:nvGrpSpPr>
        <p:cNvPr id="174" name="Shape 174"/>
        <p:cNvGrpSpPr/>
        <p:nvPr/>
      </p:nvGrpSpPr>
      <p:grpSpPr>
        <a:xfrm>
          <a:off x="0" y="0"/>
          <a:ext cx="0" cy="0"/>
          <a:chOff x="0" y="0"/>
          <a:chExt cx="0" cy="0"/>
        </a:xfrm>
      </p:grpSpPr>
      <p:sp>
        <p:nvSpPr>
          <p:cNvPr id="175" name="Google Shape;175;gc7bc40d123_0_502"/>
          <p:cNvSpPr txBox="1"/>
          <p:nvPr>
            <p:ph type="title"/>
          </p:nvPr>
        </p:nvSpPr>
        <p:spPr>
          <a:xfrm>
            <a:off x="456244" y="1270000"/>
            <a:ext cx="8229600" cy="839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800"/>
              <a:buFont typeface="EB Garamond"/>
              <a:buNone/>
              <a:defRPr sz="2800">
                <a:latin typeface="EB Garamond"/>
                <a:ea typeface="EB Garamond"/>
                <a:cs typeface="EB Garamond"/>
                <a:sym typeface="EB Garamond"/>
              </a:defRPr>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
        <p:nvSpPr>
          <p:cNvPr id="176" name="Google Shape;176;gc7bc40d123_0_502"/>
          <p:cNvSpPr txBox="1"/>
          <p:nvPr>
            <p:ph idx="1" type="body"/>
          </p:nvPr>
        </p:nvSpPr>
        <p:spPr>
          <a:xfrm>
            <a:off x="456242" y="2196667"/>
            <a:ext cx="8229600" cy="3010200"/>
          </a:xfrm>
          <a:prstGeom prst="rect">
            <a:avLst/>
          </a:prstGeom>
          <a:noFill/>
          <a:ln>
            <a:noFill/>
          </a:ln>
        </p:spPr>
        <p:txBody>
          <a:bodyPr anchorCtr="0" anchor="t" bIns="0" lIns="0" spcFirstLastPara="1" rIns="0" wrap="square" tIns="0">
            <a:noAutofit/>
          </a:bodyPr>
          <a:lstStyle>
            <a:lvl1pPr indent="-311150" lvl="0" marL="457200" rtl="0" algn="l">
              <a:lnSpc>
                <a:spcPct val="115000"/>
              </a:lnSpc>
              <a:spcBef>
                <a:spcPts val="0"/>
              </a:spcBef>
              <a:spcAft>
                <a:spcPts val="0"/>
              </a:spcAft>
              <a:buSzPts val="1300"/>
              <a:buFont typeface="Proxima Nova Semibold"/>
              <a:buChar char="●"/>
              <a:defRPr sz="1300">
                <a:latin typeface="Proxima Nova Semibold"/>
                <a:ea typeface="Proxima Nova Semibold"/>
                <a:cs typeface="Proxima Nova Semibold"/>
                <a:sym typeface="Proxima Nova Semibold"/>
              </a:defRPr>
            </a:lvl1pPr>
            <a:lvl2pPr indent="-311150" lvl="1" marL="9144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2pPr>
            <a:lvl3pPr indent="-311150" lvl="2" marL="13716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3pPr>
            <a:lvl4pPr indent="-311150" lvl="3" marL="18288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4pPr>
            <a:lvl5pPr indent="-311150" lvl="4" marL="22860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5pPr>
            <a:lvl6pPr indent="-311150" lvl="5" marL="27432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6pPr>
            <a:lvl7pPr indent="-311150" lvl="6" marL="32004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7pPr>
            <a:lvl8pPr indent="-311150" lvl="7" marL="36576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8pPr>
            <a:lvl9pPr indent="-311150" lvl="8" marL="4114800" rtl="0" algn="l">
              <a:lnSpc>
                <a:spcPct val="115000"/>
              </a:lnSpc>
              <a:spcBef>
                <a:spcPts val="1600"/>
              </a:spcBef>
              <a:spcAft>
                <a:spcPts val="1600"/>
              </a:spcAft>
              <a:buSzPts val="1300"/>
              <a:buFont typeface="Proxima Nova Semibold"/>
              <a:buChar char="■"/>
              <a:defRPr sz="1300">
                <a:latin typeface="Proxima Nova Semibold"/>
                <a:ea typeface="Proxima Nova Semibold"/>
                <a:cs typeface="Proxima Nova Semibold"/>
                <a:sym typeface="Proxima Nova Semibold"/>
              </a:defRPr>
            </a:lvl9pPr>
          </a:lstStyle>
          <a:p/>
        </p:txBody>
      </p:sp>
      <p:sp>
        <p:nvSpPr>
          <p:cNvPr id="177" name="Google Shape;177;gc7bc40d123_0_502"/>
          <p:cNvSpPr txBox="1"/>
          <p:nvPr>
            <p:ph idx="12" type="sldNum"/>
          </p:nvPr>
        </p:nvSpPr>
        <p:spPr>
          <a:xfrm>
            <a:off x="8472458" y="5229816"/>
            <a:ext cx="548700" cy="437400"/>
          </a:xfrm>
          <a:prstGeom prst="rect">
            <a:avLst/>
          </a:prstGeom>
          <a:noFill/>
          <a:ln>
            <a:noFill/>
          </a:ln>
        </p:spPr>
        <p:txBody>
          <a:bodyPr anchorCtr="0" anchor="ctr" bIns="94800" lIns="94800" spcFirstLastPara="1" rIns="94800" wrap="square" tIns="94800">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
        <p:nvSpPr>
          <p:cNvPr id="178" name="Google Shape;178;gc7bc40d123_0_502"/>
          <p:cNvSpPr/>
          <p:nvPr/>
        </p:nvSpPr>
        <p:spPr>
          <a:xfrm>
            <a:off x="0" y="0"/>
            <a:ext cx="9159900" cy="766800"/>
          </a:xfrm>
          <a:prstGeom prst="rect">
            <a:avLst/>
          </a:prstGeom>
          <a:solidFill>
            <a:schemeClr val="accent6"/>
          </a:solidFill>
          <a:ln>
            <a:noFill/>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9" name="Google Shape;179;gc7bc40d123_0_502"/>
          <p:cNvSpPr txBox="1"/>
          <p:nvPr/>
        </p:nvSpPr>
        <p:spPr>
          <a:xfrm>
            <a:off x="7432972" y="5261473"/>
            <a:ext cx="1252200" cy="3741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700"/>
              <a:buFont typeface="Arial"/>
              <a:buNone/>
            </a:pPr>
            <a:r>
              <a:rPr b="1" i="0" lang="en-US" sz="700" u="sng" cap="none" strike="noStrike">
                <a:solidFill>
                  <a:schemeClr val="dk1"/>
                </a:solidFill>
                <a:latin typeface="Proxima Nova"/>
                <a:ea typeface="Proxima Nova"/>
                <a:cs typeface="Proxima Nova"/>
                <a:sym typeface="Proxima Nova"/>
                <a:hlinkClick r:id="rId2">
                  <a:extLst>
                    <a:ext uri="{A12FA001-AC4F-418D-AE19-62706E023703}">
                      <ahyp:hlinkClr val="tx"/>
                    </a:ext>
                  </a:extLst>
                </a:hlinkClick>
              </a:rPr>
              <a:t>STARTSMALLTHINKBIG.ORG</a:t>
            </a:r>
            <a:endParaRPr b="1" i="0" sz="700" u="none" cap="none" strike="noStrike">
              <a:solidFill>
                <a:schemeClr val="dk1"/>
              </a:solidFill>
              <a:latin typeface="Proxima Nova"/>
              <a:ea typeface="Proxima Nova"/>
              <a:cs typeface="Proxima Nova"/>
              <a:sym typeface="Proxima Nova"/>
            </a:endParaRPr>
          </a:p>
        </p:txBody>
      </p:sp>
      <p:sp>
        <p:nvSpPr>
          <p:cNvPr id="180" name="Google Shape;180;gc7bc40d123_0_502"/>
          <p:cNvSpPr txBox="1"/>
          <p:nvPr>
            <p:ph idx="2" type="subTitle"/>
          </p:nvPr>
        </p:nvSpPr>
        <p:spPr>
          <a:xfrm>
            <a:off x="457200" y="243390"/>
            <a:ext cx="8229600" cy="267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chemeClr val="lt1"/>
              </a:buClr>
              <a:buSzPts val="1200"/>
              <a:buFont typeface="Proxima Nova"/>
              <a:buNone/>
              <a:defRPr b="1" sz="12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Clr>
                <a:schemeClr val="lt1"/>
              </a:buClr>
              <a:buSzPts val="1100"/>
              <a:buNone/>
              <a:defRPr sz="1100">
                <a:solidFill>
                  <a:schemeClr val="lt1"/>
                </a:solidFill>
              </a:defRPr>
            </a:lvl2pPr>
            <a:lvl3pPr lvl="2" rtl="0" algn="ctr">
              <a:lnSpc>
                <a:spcPct val="100000"/>
              </a:lnSpc>
              <a:spcBef>
                <a:spcPts val="0"/>
              </a:spcBef>
              <a:spcAft>
                <a:spcPts val="0"/>
              </a:spcAft>
              <a:buClr>
                <a:schemeClr val="lt1"/>
              </a:buClr>
              <a:buSzPts val="1100"/>
              <a:buNone/>
              <a:defRPr sz="1100">
                <a:solidFill>
                  <a:schemeClr val="lt1"/>
                </a:solidFill>
              </a:defRPr>
            </a:lvl3pPr>
            <a:lvl4pPr lvl="3" rtl="0" algn="ctr">
              <a:lnSpc>
                <a:spcPct val="100000"/>
              </a:lnSpc>
              <a:spcBef>
                <a:spcPts val="0"/>
              </a:spcBef>
              <a:spcAft>
                <a:spcPts val="0"/>
              </a:spcAft>
              <a:buClr>
                <a:schemeClr val="lt1"/>
              </a:buClr>
              <a:buSzPts val="1100"/>
              <a:buNone/>
              <a:defRPr sz="1100">
                <a:solidFill>
                  <a:schemeClr val="lt1"/>
                </a:solidFill>
              </a:defRPr>
            </a:lvl4pPr>
            <a:lvl5pPr lvl="4" rtl="0" algn="ctr">
              <a:lnSpc>
                <a:spcPct val="100000"/>
              </a:lnSpc>
              <a:spcBef>
                <a:spcPts val="0"/>
              </a:spcBef>
              <a:spcAft>
                <a:spcPts val="0"/>
              </a:spcAft>
              <a:buClr>
                <a:schemeClr val="lt1"/>
              </a:buClr>
              <a:buSzPts val="1100"/>
              <a:buNone/>
              <a:defRPr sz="1100">
                <a:solidFill>
                  <a:schemeClr val="lt1"/>
                </a:solidFill>
              </a:defRPr>
            </a:lvl5pPr>
            <a:lvl6pPr lvl="5" rtl="0" algn="ctr">
              <a:lnSpc>
                <a:spcPct val="100000"/>
              </a:lnSpc>
              <a:spcBef>
                <a:spcPts val="0"/>
              </a:spcBef>
              <a:spcAft>
                <a:spcPts val="0"/>
              </a:spcAft>
              <a:buClr>
                <a:schemeClr val="lt1"/>
              </a:buClr>
              <a:buSzPts val="1100"/>
              <a:buNone/>
              <a:defRPr sz="1100">
                <a:solidFill>
                  <a:schemeClr val="lt1"/>
                </a:solidFill>
              </a:defRPr>
            </a:lvl6pPr>
            <a:lvl7pPr lvl="6" rtl="0" algn="ctr">
              <a:lnSpc>
                <a:spcPct val="100000"/>
              </a:lnSpc>
              <a:spcBef>
                <a:spcPts val="0"/>
              </a:spcBef>
              <a:spcAft>
                <a:spcPts val="0"/>
              </a:spcAft>
              <a:buClr>
                <a:schemeClr val="lt1"/>
              </a:buClr>
              <a:buSzPts val="1100"/>
              <a:buNone/>
              <a:defRPr sz="1100">
                <a:solidFill>
                  <a:schemeClr val="lt1"/>
                </a:solidFill>
              </a:defRPr>
            </a:lvl7pPr>
            <a:lvl8pPr lvl="7" rtl="0" algn="ctr">
              <a:lnSpc>
                <a:spcPct val="100000"/>
              </a:lnSpc>
              <a:spcBef>
                <a:spcPts val="0"/>
              </a:spcBef>
              <a:spcAft>
                <a:spcPts val="0"/>
              </a:spcAft>
              <a:buClr>
                <a:schemeClr val="lt1"/>
              </a:buClr>
              <a:buSzPts val="1100"/>
              <a:buNone/>
              <a:defRPr sz="1100">
                <a:solidFill>
                  <a:schemeClr val="lt1"/>
                </a:solidFill>
              </a:defRPr>
            </a:lvl8pPr>
            <a:lvl9pPr lvl="8" rtl="0" algn="ctr">
              <a:lnSpc>
                <a:spcPct val="100000"/>
              </a:lnSpc>
              <a:spcBef>
                <a:spcPts val="0"/>
              </a:spcBef>
              <a:spcAft>
                <a:spcPts val="0"/>
              </a:spcAft>
              <a:buClr>
                <a:schemeClr val="lt1"/>
              </a:buClr>
              <a:buSzPts val="1100"/>
              <a:buNone/>
              <a:defRPr sz="1100">
                <a:solidFill>
                  <a:schemeClr val="lt1"/>
                </a:solidFill>
              </a:defRPr>
            </a:lvl9pPr>
          </a:lstStyle>
          <a:p/>
        </p:txBody>
      </p:sp>
    </p:spTree>
  </p:cSld>
  <p:clrMapOvr>
    <a:masterClrMapping/>
  </p:clrMapOvr>
  <p:extLst>
    <p:ext uri="{DCECCB84-F9BA-43D5-87BE-67443E8EF086}">
      <p15:sldGuideLst>
        <p15:guide id="1" orient="horz" pos="800">
          <p15:clr>
            <a:srgbClr val="FA7B17"/>
          </p15:clr>
        </p15:guide>
        <p15:guide id="2"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bg>
      <p:bgPr>
        <a:solidFill>
          <a:schemeClr val="dk1"/>
        </a:solidFill>
      </p:bgPr>
    </p:bg>
    <p:spTree>
      <p:nvGrpSpPr>
        <p:cNvPr id="181" name="Shape 181"/>
        <p:cNvGrpSpPr/>
        <p:nvPr/>
      </p:nvGrpSpPr>
      <p:grpSpPr>
        <a:xfrm>
          <a:off x="0" y="0"/>
          <a:ext cx="0" cy="0"/>
          <a:chOff x="0" y="0"/>
          <a:chExt cx="0" cy="0"/>
        </a:xfrm>
      </p:grpSpPr>
      <p:sp>
        <p:nvSpPr>
          <p:cNvPr id="182" name="Google Shape;182;gc7bc40d123_0_509"/>
          <p:cNvSpPr txBox="1"/>
          <p:nvPr>
            <p:ph type="title"/>
          </p:nvPr>
        </p:nvSpPr>
        <p:spPr>
          <a:xfrm>
            <a:off x="457200" y="2258125"/>
            <a:ext cx="8229600" cy="11988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chemeClr val="lt1"/>
              </a:buClr>
              <a:buSzPts val="3500"/>
              <a:buFont typeface="Proxima Nova Extrabold"/>
              <a:buNone/>
              <a:defRPr sz="3500">
                <a:solidFill>
                  <a:schemeClr val="lt1"/>
                </a:solidFill>
                <a:latin typeface="Proxima Nova Extrabold"/>
                <a:ea typeface="Proxima Nova Extrabold"/>
                <a:cs typeface="Proxima Nova Extrabold"/>
                <a:sym typeface="Proxima Nova Extrabold"/>
              </a:defRPr>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183" name="Google Shape;183;gc7bc40d123_0_509"/>
          <p:cNvSpPr txBox="1"/>
          <p:nvPr>
            <p:ph idx="12" type="sldNum"/>
          </p:nvPr>
        </p:nvSpPr>
        <p:spPr>
          <a:xfrm>
            <a:off x="8556784" y="5277612"/>
            <a:ext cx="548700" cy="437400"/>
          </a:xfrm>
          <a:prstGeom prst="rect">
            <a:avLst/>
          </a:prstGeom>
          <a:noFill/>
          <a:ln>
            <a:noFill/>
          </a:ln>
        </p:spPr>
        <p:txBody>
          <a:bodyPr anchorCtr="0" anchor="t" bIns="94800" lIns="94800" spcFirstLastPara="1" rIns="94800" wrap="square" tIns="94800">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Blue">
  <p:cSld name="ONE_COLUMN_TEXT_1">
    <p:spTree>
      <p:nvGrpSpPr>
        <p:cNvPr id="184" name="Shape 184"/>
        <p:cNvGrpSpPr/>
        <p:nvPr/>
      </p:nvGrpSpPr>
      <p:grpSpPr>
        <a:xfrm>
          <a:off x="0" y="0"/>
          <a:ext cx="0" cy="0"/>
          <a:chOff x="0" y="0"/>
          <a:chExt cx="0" cy="0"/>
        </a:xfrm>
      </p:grpSpPr>
      <p:sp>
        <p:nvSpPr>
          <p:cNvPr id="185" name="Google Shape;185;gc7bc40d123_0_512"/>
          <p:cNvSpPr txBox="1"/>
          <p:nvPr>
            <p:ph type="title"/>
          </p:nvPr>
        </p:nvSpPr>
        <p:spPr>
          <a:xfrm>
            <a:off x="456245" y="1270000"/>
            <a:ext cx="4115700" cy="839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800"/>
              <a:buFont typeface="EB Garamond"/>
              <a:buNone/>
              <a:defRPr sz="2800">
                <a:latin typeface="EB Garamond"/>
                <a:ea typeface="EB Garamond"/>
                <a:cs typeface="EB Garamond"/>
                <a:sym typeface="EB Garamond"/>
              </a:defRPr>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
        <p:nvSpPr>
          <p:cNvPr id="186" name="Google Shape;186;gc7bc40d123_0_512"/>
          <p:cNvSpPr txBox="1"/>
          <p:nvPr>
            <p:ph idx="1" type="body"/>
          </p:nvPr>
        </p:nvSpPr>
        <p:spPr>
          <a:xfrm>
            <a:off x="456250" y="2196667"/>
            <a:ext cx="4115700" cy="3010200"/>
          </a:xfrm>
          <a:prstGeom prst="rect">
            <a:avLst/>
          </a:prstGeom>
          <a:noFill/>
          <a:ln>
            <a:noFill/>
          </a:ln>
        </p:spPr>
        <p:txBody>
          <a:bodyPr anchorCtr="0" anchor="t" bIns="0" lIns="0" spcFirstLastPara="1" rIns="0" wrap="square" tIns="0">
            <a:noAutofit/>
          </a:bodyPr>
          <a:lstStyle>
            <a:lvl1pPr indent="-311150" lvl="0" marL="457200" rtl="0" algn="l">
              <a:lnSpc>
                <a:spcPct val="115000"/>
              </a:lnSpc>
              <a:spcBef>
                <a:spcPts val="0"/>
              </a:spcBef>
              <a:spcAft>
                <a:spcPts val="0"/>
              </a:spcAft>
              <a:buSzPts val="1300"/>
              <a:buFont typeface="Proxima Nova Semibold"/>
              <a:buChar char="●"/>
              <a:defRPr sz="1300">
                <a:latin typeface="Proxima Nova Semibold"/>
                <a:ea typeface="Proxima Nova Semibold"/>
                <a:cs typeface="Proxima Nova Semibold"/>
                <a:sym typeface="Proxima Nova Semibold"/>
              </a:defRPr>
            </a:lvl1pPr>
            <a:lvl2pPr indent="-311150" lvl="1" marL="9144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2pPr>
            <a:lvl3pPr indent="-311150" lvl="2" marL="13716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3pPr>
            <a:lvl4pPr indent="-311150" lvl="3" marL="18288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4pPr>
            <a:lvl5pPr indent="-311150" lvl="4" marL="22860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5pPr>
            <a:lvl6pPr indent="-311150" lvl="5" marL="27432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6pPr>
            <a:lvl7pPr indent="-311150" lvl="6" marL="32004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7pPr>
            <a:lvl8pPr indent="-311150" lvl="7" marL="3657600" rtl="0" algn="l">
              <a:lnSpc>
                <a:spcPct val="115000"/>
              </a:lnSpc>
              <a:spcBef>
                <a:spcPts val="1600"/>
              </a:spcBef>
              <a:spcAft>
                <a:spcPts val="0"/>
              </a:spcAft>
              <a:buSzPts val="1300"/>
              <a:buFont typeface="Proxima Nova Semibold"/>
              <a:buChar char="○"/>
              <a:defRPr sz="1300">
                <a:latin typeface="Proxima Nova Semibold"/>
                <a:ea typeface="Proxima Nova Semibold"/>
                <a:cs typeface="Proxima Nova Semibold"/>
                <a:sym typeface="Proxima Nova Semibold"/>
              </a:defRPr>
            </a:lvl8pPr>
            <a:lvl9pPr indent="-311150" lvl="8" marL="4114800" rtl="0" algn="l">
              <a:lnSpc>
                <a:spcPct val="115000"/>
              </a:lnSpc>
              <a:spcBef>
                <a:spcPts val="1600"/>
              </a:spcBef>
              <a:spcAft>
                <a:spcPts val="1600"/>
              </a:spcAft>
              <a:buSzPts val="1300"/>
              <a:buFont typeface="Proxima Nova Semibold"/>
              <a:buChar char="■"/>
              <a:defRPr sz="1300">
                <a:latin typeface="Proxima Nova Semibold"/>
                <a:ea typeface="Proxima Nova Semibold"/>
                <a:cs typeface="Proxima Nova Semibold"/>
                <a:sym typeface="Proxima Nova Semibold"/>
              </a:defRPr>
            </a:lvl9pPr>
          </a:lstStyle>
          <a:p/>
        </p:txBody>
      </p:sp>
      <p:sp>
        <p:nvSpPr>
          <p:cNvPr id="187" name="Google Shape;187;gc7bc40d123_0_512"/>
          <p:cNvSpPr txBox="1"/>
          <p:nvPr>
            <p:ph idx="12" type="sldNum"/>
          </p:nvPr>
        </p:nvSpPr>
        <p:spPr>
          <a:xfrm>
            <a:off x="8472458" y="5229816"/>
            <a:ext cx="548700" cy="437400"/>
          </a:xfrm>
          <a:prstGeom prst="rect">
            <a:avLst/>
          </a:prstGeom>
          <a:noFill/>
          <a:ln>
            <a:noFill/>
          </a:ln>
        </p:spPr>
        <p:txBody>
          <a:bodyPr anchorCtr="0" anchor="ctr" bIns="94800" lIns="94800" spcFirstLastPara="1" rIns="94800" wrap="square" tIns="94800">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
        <p:nvSpPr>
          <p:cNvPr id="188" name="Google Shape;188;gc7bc40d123_0_512"/>
          <p:cNvSpPr/>
          <p:nvPr/>
        </p:nvSpPr>
        <p:spPr>
          <a:xfrm>
            <a:off x="0" y="0"/>
            <a:ext cx="9159900" cy="766800"/>
          </a:xfrm>
          <a:prstGeom prst="rect">
            <a:avLst/>
          </a:prstGeom>
          <a:solidFill>
            <a:schemeClr val="accent6"/>
          </a:solidFill>
          <a:ln>
            <a:noFill/>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9" name="Google Shape;189;gc7bc40d123_0_512"/>
          <p:cNvSpPr txBox="1"/>
          <p:nvPr>
            <p:ph idx="2" type="subTitle"/>
          </p:nvPr>
        </p:nvSpPr>
        <p:spPr>
          <a:xfrm>
            <a:off x="457200" y="243390"/>
            <a:ext cx="8229600" cy="267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chemeClr val="lt1"/>
              </a:buClr>
              <a:buSzPts val="1200"/>
              <a:buFont typeface="Proxima Nova"/>
              <a:buNone/>
              <a:defRPr b="1" sz="12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Clr>
                <a:schemeClr val="lt1"/>
              </a:buClr>
              <a:buSzPts val="1100"/>
              <a:buNone/>
              <a:defRPr sz="1100">
                <a:solidFill>
                  <a:schemeClr val="lt1"/>
                </a:solidFill>
              </a:defRPr>
            </a:lvl2pPr>
            <a:lvl3pPr lvl="2" rtl="0" algn="ctr">
              <a:lnSpc>
                <a:spcPct val="100000"/>
              </a:lnSpc>
              <a:spcBef>
                <a:spcPts val="0"/>
              </a:spcBef>
              <a:spcAft>
                <a:spcPts val="0"/>
              </a:spcAft>
              <a:buClr>
                <a:schemeClr val="lt1"/>
              </a:buClr>
              <a:buSzPts val="1100"/>
              <a:buNone/>
              <a:defRPr sz="1100">
                <a:solidFill>
                  <a:schemeClr val="lt1"/>
                </a:solidFill>
              </a:defRPr>
            </a:lvl3pPr>
            <a:lvl4pPr lvl="3" rtl="0" algn="ctr">
              <a:lnSpc>
                <a:spcPct val="100000"/>
              </a:lnSpc>
              <a:spcBef>
                <a:spcPts val="0"/>
              </a:spcBef>
              <a:spcAft>
                <a:spcPts val="0"/>
              </a:spcAft>
              <a:buClr>
                <a:schemeClr val="lt1"/>
              </a:buClr>
              <a:buSzPts val="1100"/>
              <a:buNone/>
              <a:defRPr sz="1100">
                <a:solidFill>
                  <a:schemeClr val="lt1"/>
                </a:solidFill>
              </a:defRPr>
            </a:lvl4pPr>
            <a:lvl5pPr lvl="4" rtl="0" algn="ctr">
              <a:lnSpc>
                <a:spcPct val="100000"/>
              </a:lnSpc>
              <a:spcBef>
                <a:spcPts val="0"/>
              </a:spcBef>
              <a:spcAft>
                <a:spcPts val="0"/>
              </a:spcAft>
              <a:buClr>
                <a:schemeClr val="lt1"/>
              </a:buClr>
              <a:buSzPts val="1100"/>
              <a:buNone/>
              <a:defRPr sz="1100">
                <a:solidFill>
                  <a:schemeClr val="lt1"/>
                </a:solidFill>
              </a:defRPr>
            </a:lvl5pPr>
            <a:lvl6pPr lvl="5" rtl="0" algn="ctr">
              <a:lnSpc>
                <a:spcPct val="100000"/>
              </a:lnSpc>
              <a:spcBef>
                <a:spcPts val="0"/>
              </a:spcBef>
              <a:spcAft>
                <a:spcPts val="0"/>
              </a:spcAft>
              <a:buClr>
                <a:schemeClr val="lt1"/>
              </a:buClr>
              <a:buSzPts val="1100"/>
              <a:buNone/>
              <a:defRPr sz="1100">
                <a:solidFill>
                  <a:schemeClr val="lt1"/>
                </a:solidFill>
              </a:defRPr>
            </a:lvl6pPr>
            <a:lvl7pPr lvl="6" rtl="0" algn="ctr">
              <a:lnSpc>
                <a:spcPct val="100000"/>
              </a:lnSpc>
              <a:spcBef>
                <a:spcPts val="0"/>
              </a:spcBef>
              <a:spcAft>
                <a:spcPts val="0"/>
              </a:spcAft>
              <a:buClr>
                <a:schemeClr val="lt1"/>
              </a:buClr>
              <a:buSzPts val="1100"/>
              <a:buNone/>
              <a:defRPr sz="1100">
                <a:solidFill>
                  <a:schemeClr val="lt1"/>
                </a:solidFill>
              </a:defRPr>
            </a:lvl7pPr>
            <a:lvl8pPr lvl="7" rtl="0" algn="ctr">
              <a:lnSpc>
                <a:spcPct val="100000"/>
              </a:lnSpc>
              <a:spcBef>
                <a:spcPts val="0"/>
              </a:spcBef>
              <a:spcAft>
                <a:spcPts val="0"/>
              </a:spcAft>
              <a:buClr>
                <a:schemeClr val="lt1"/>
              </a:buClr>
              <a:buSzPts val="1100"/>
              <a:buNone/>
              <a:defRPr sz="1100">
                <a:solidFill>
                  <a:schemeClr val="lt1"/>
                </a:solidFill>
              </a:defRPr>
            </a:lvl8pPr>
            <a:lvl9pPr lvl="8" rtl="0" algn="ctr">
              <a:lnSpc>
                <a:spcPct val="100000"/>
              </a:lnSpc>
              <a:spcBef>
                <a:spcPts val="0"/>
              </a:spcBef>
              <a:spcAft>
                <a:spcPts val="0"/>
              </a:spcAft>
              <a:buClr>
                <a:schemeClr val="lt1"/>
              </a:buClr>
              <a:buSzPts val="1100"/>
              <a:buNone/>
              <a:defRPr sz="1100">
                <a:solidFill>
                  <a:schemeClr val="lt1"/>
                </a:solidFill>
              </a:defRPr>
            </a:lvl9pPr>
          </a:lstStyle>
          <a:p/>
        </p:txBody>
      </p:sp>
      <p:sp>
        <p:nvSpPr>
          <p:cNvPr id="190" name="Google Shape;190;gc7bc40d123_0_512"/>
          <p:cNvSpPr txBox="1"/>
          <p:nvPr/>
        </p:nvSpPr>
        <p:spPr>
          <a:xfrm>
            <a:off x="7432972" y="5261473"/>
            <a:ext cx="1252200" cy="3741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700"/>
              <a:buFont typeface="Arial"/>
              <a:buNone/>
            </a:pPr>
            <a:r>
              <a:rPr b="1" i="0" lang="en-US" sz="700" u="sng" cap="none" strike="noStrike">
                <a:solidFill>
                  <a:schemeClr val="dk1"/>
                </a:solidFill>
                <a:latin typeface="Proxima Nova"/>
                <a:ea typeface="Proxima Nova"/>
                <a:cs typeface="Proxima Nova"/>
                <a:sym typeface="Proxima Nova"/>
                <a:hlinkClick r:id="rId2">
                  <a:extLst>
                    <a:ext uri="{A12FA001-AC4F-418D-AE19-62706E023703}">
                      <ahyp:hlinkClr val="tx"/>
                    </a:ext>
                  </a:extLst>
                </a:hlinkClick>
              </a:rPr>
              <a:t>STARTSMALLTHINKBIG.ORG</a:t>
            </a:r>
            <a:endParaRPr b="1" i="0" sz="700" u="none" cap="none" strike="noStrike">
              <a:solidFill>
                <a:schemeClr val="dk1"/>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800">
          <p15:clr>
            <a:srgbClr val="FA7B17"/>
          </p15:clr>
        </p15:guide>
        <p15:guide id="2" pos="2880">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x4 Blue">
  <p:cSld name="MAIN_POINT_1_1">
    <p:spTree>
      <p:nvGrpSpPr>
        <p:cNvPr id="191" name="Shape 191"/>
        <p:cNvGrpSpPr/>
        <p:nvPr/>
      </p:nvGrpSpPr>
      <p:grpSpPr>
        <a:xfrm>
          <a:off x="0" y="0"/>
          <a:ext cx="0" cy="0"/>
          <a:chOff x="0" y="0"/>
          <a:chExt cx="0" cy="0"/>
        </a:xfrm>
      </p:grpSpPr>
      <p:sp>
        <p:nvSpPr>
          <p:cNvPr id="192" name="Google Shape;192;gc7bc40d123_0_519"/>
          <p:cNvSpPr txBox="1"/>
          <p:nvPr>
            <p:ph type="title"/>
          </p:nvPr>
        </p:nvSpPr>
        <p:spPr>
          <a:xfrm>
            <a:off x="457256" y="1271938"/>
            <a:ext cx="3886200" cy="1718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Font typeface="EB Garamond"/>
              <a:buNone/>
              <a:defRPr sz="2000">
                <a:latin typeface="EB Garamond"/>
                <a:ea typeface="EB Garamond"/>
                <a:cs typeface="EB Garamond"/>
                <a:sym typeface="EB Garamond"/>
              </a:defRPr>
            </a:lvl1pPr>
            <a:lvl2pPr lvl="1" rtl="0" algn="l">
              <a:lnSpc>
                <a:spcPct val="100000"/>
              </a:lnSpc>
              <a:spcBef>
                <a:spcPts val="0"/>
              </a:spcBef>
              <a:spcAft>
                <a:spcPts val="0"/>
              </a:spcAft>
              <a:buSzPts val="2000"/>
              <a:buNone/>
              <a:defRPr sz="2000"/>
            </a:lvl2pPr>
            <a:lvl3pPr lvl="2" rtl="0" algn="l">
              <a:lnSpc>
                <a:spcPct val="100000"/>
              </a:lnSpc>
              <a:spcBef>
                <a:spcPts val="0"/>
              </a:spcBef>
              <a:spcAft>
                <a:spcPts val="0"/>
              </a:spcAft>
              <a:buSzPts val="2000"/>
              <a:buNone/>
              <a:defRPr sz="2000"/>
            </a:lvl3pPr>
            <a:lvl4pPr lvl="3" rtl="0" algn="l">
              <a:lnSpc>
                <a:spcPct val="100000"/>
              </a:lnSpc>
              <a:spcBef>
                <a:spcPts val="0"/>
              </a:spcBef>
              <a:spcAft>
                <a:spcPts val="0"/>
              </a:spcAft>
              <a:buSzPts val="2000"/>
              <a:buNone/>
              <a:defRPr sz="2000"/>
            </a:lvl4pPr>
            <a:lvl5pPr lvl="4" rtl="0" algn="l">
              <a:lnSpc>
                <a:spcPct val="100000"/>
              </a:lnSpc>
              <a:spcBef>
                <a:spcPts val="0"/>
              </a:spcBef>
              <a:spcAft>
                <a:spcPts val="0"/>
              </a:spcAft>
              <a:buSzPts val="2000"/>
              <a:buNone/>
              <a:defRPr sz="2000"/>
            </a:lvl5pPr>
            <a:lvl6pPr lvl="5" rtl="0" algn="l">
              <a:lnSpc>
                <a:spcPct val="100000"/>
              </a:lnSpc>
              <a:spcBef>
                <a:spcPts val="0"/>
              </a:spcBef>
              <a:spcAft>
                <a:spcPts val="0"/>
              </a:spcAft>
              <a:buSzPts val="2000"/>
              <a:buNone/>
              <a:defRPr sz="2000"/>
            </a:lvl6pPr>
            <a:lvl7pPr lvl="6" rtl="0" algn="l">
              <a:lnSpc>
                <a:spcPct val="100000"/>
              </a:lnSpc>
              <a:spcBef>
                <a:spcPts val="0"/>
              </a:spcBef>
              <a:spcAft>
                <a:spcPts val="0"/>
              </a:spcAft>
              <a:buSzPts val="2000"/>
              <a:buNone/>
              <a:defRPr sz="2000"/>
            </a:lvl7pPr>
            <a:lvl8pPr lvl="7" rtl="0" algn="l">
              <a:lnSpc>
                <a:spcPct val="100000"/>
              </a:lnSpc>
              <a:spcBef>
                <a:spcPts val="0"/>
              </a:spcBef>
              <a:spcAft>
                <a:spcPts val="0"/>
              </a:spcAft>
              <a:buSzPts val="2000"/>
              <a:buNone/>
              <a:defRPr sz="2000"/>
            </a:lvl8pPr>
            <a:lvl9pPr lvl="8" rtl="0" algn="l">
              <a:lnSpc>
                <a:spcPct val="100000"/>
              </a:lnSpc>
              <a:spcBef>
                <a:spcPts val="0"/>
              </a:spcBef>
              <a:spcAft>
                <a:spcPts val="0"/>
              </a:spcAft>
              <a:buSzPts val="2000"/>
              <a:buNone/>
              <a:defRPr sz="2000"/>
            </a:lvl9pPr>
          </a:lstStyle>
          <a:p/>
        </p:txBody>
      </p:sp>
      <p:sp>
        <p:nvSpPr>
          <p:cNvPr id="193" name="Google Shape;193;gc7bc40d123_0_519"/>
          <p:cNvSpPr txBox="1"/>
          <p:nvPr>
            <p:ph idx="12" type="sldNum"/>
          </p:nvPr>
        </p:nvSpPr>
        <p:spPr>
          <a:xfrm>
            <a:off x="8472458" y="5229816"/>
            <a:ext cx="548700" cy="437400"/>
          </a:xfrm>
          <a:prstGeom prst="rect">
            <a:avLst/>
          </a:prstGeom>
          <a:noFill/>
          <a:ln>
            <a:noFill/>
          </a:ln>
        </p:spPr>
        <p:txBody>
          <a:bodyPr anchorCtr="0" anchor="ctr" bIns="94800" lIns="94800" spcFirstLastPara="1" rIns="94800" wrap="square" tIns="94800">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
        <p:nvSpPr>
          <p:cNvPr id="194" name="Google Shape;194;gc7bc40d123_0_519"/>
          <p:cNvSpPr/>
          <p:nvPr/>
        </p:nvSpPr>
        <p:spPr>
          <a:xfrm>
            <a:off x="0" y="0"/>
            <a:ext cx="9159900" cy="766800"/>
          </a:xfrm>
          <a:prstGeom prst="rect">
            <a:avLst/>
          </a:prstGeom>
          <a:solidFill>
            <a:schemeClr val="accent6"/>
          </a:solidFill>
          <a:ln>
            <a:noFill/>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5" name="Google Shape;195;gc7bc40d123_0_519"/>
          <p:cNvSpPr txBox="1"/>
          <p:nvPr>
            <p:ph idx="1" type="subTitle"/>
          </p:nvPr>
        </p:nvSpPr>
        <p:spPr>
          <a:xfrm>
            <a:off x="402325" y="5266356"/>
            <a:ext cx="8229600" cy="2673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lt1"/>
              </a:buClr>
              <a:buSzPts val="1200"/>
              <a:buFont typeface="Proxima Nova"/>
              <a:buNone/>
              <a:defRPr b="1" sz="12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Clr>
                <a:schemeClr val="lt1"/>
              </a:buClr>
              <a:buSzPts val="1200"/>
              <a:buNone/>
              <a:defRPr sz="1200">
                <a:solidFill>
                  <a:schemeClr val="lt1"/>
                </a:solidFill>
              </a:defRPr>
            </a:lvl2pPr>
            <a:lvl3pPr lvl="2" rtl="0" algn="ctr">
              <a:lnSpc>
                <a:spcPct val="100000"/>
              </a:lnSpc>
              <a:spcBef>
                <a:spcPts val="0"/>
              </a:spcBef>
              <a:spcAft>
                <a:spcPts val="0"/>
              </a:spcAft>
              <a:buClr>
                <a:schemeClr val="lt1"/>
              </a:buClr>
              <a:buSzPts val="1200"/>
              <a:buNone/>
              <a:defRPr sz="1200">
                <a:solidFill>
                  <a:schemeClr val="lt1"/>
                </a:solidFill>
              </a:defRPr>
            </a:lvl3pPr>
            <a:lvl4pPr lvl="3" rtl="0" algn="ctr">
              <a:lnSpc>
                <a:spcPct val="100000"/>
              </a:lnSpc>
              <a:spcBef>
                <a:spcPts val="0"/>
              </a:spcBef>
              <a:spcAft>
                <a:spcPts val="0"/>
              </a:spcAft>
              <a:buClr>
                <a:schemeClr val="lt1"/>
              </a:buClr>
              <a:buSzPts val="1200"/>
              <a:buNone/>
              <a:defRPr sz="1200">
                <a:solidFill>
                  <a:schemeClr val="lt1"/>
                </a:solidFill>
              </a:defRPr>
            </a:lvl4pPr>
            <a:lvl5pPr lvl="4" rtl="0" algn="ctr">
              <a:lnSpc>
                <a:spcPct val="100000"/>
              </a:lnSpc>
              <a:spcBef>
                <a:spcPts val="0"/>
              </a:spcBef>
              <a:spcAft>
                <a:spcPts val="0"/>
              </a:spcAft>
              <a:buClr>
                <a:schemeClr val="lt1"/>
              </a:buClr>
              <a:buSzPts val="1200"/>
              <a:buNone/>
              <a:defRPr sz="1200">
                <a:solidFill>
                  <a:schemeClr val="lt1"/>
                </a:solidFill>
              </a:defRPr>
            </a:lvl5pPr>
            <a:lvl6pPr lvl="5" rtl="0" algn="ctr">
              <a:lnSpc>
                <a:spcPct val="100000"/>
              </a:lnSpc>
              <a:spcBef>
                <a:spcPts val="0"/>
              </a:spcBef>
              <a:spcAft>
                <a:spcPts val="0"/>
              </a:spcAft>
              <a:buClr>
                <a:schemeClr val="lt1"/>
              </a:buClr>
              <a:buSzPts val="1200"/>
              <a:buNone/>
              <a:defRPr sz="1200">
                <a:solidFill>
                  <a:schemeClr val="lt1"/>
                </a:solidFill>
              </a:defRPr>
            </a:lvl6pPr>
            <a:lvl7pPr lvl="6" rtl="0" algn="ctr">
              <a:lnSpc>
                <a:spcPct val="100000"/>
              </a:lnSpc>
              <a:spcBef>
                <a:spcPts val="0"/>
              </a:spcBef>
              <a:spcAft>
                <a:spcPts val="0"/>
              </a:spcAft>
              <a:buClr>
                <a:schemeClr val="lt1"/>
              </a:buClr>
              <a:buSzPts val="1200"/>
              <a:buNone/>
              <a:defRPr sz="1200">
                <a:solidFill>
                  <a:schemeClr val="lt1"/>
                </a:solidFill>
              </a:defRPr>
            </a:lvl7pPr>
            <a:lvl8pPr lvl="7" rtl="0" algn="ctr">
              <a:lnSpc>
                <a:spcPct val="100000"/>
              </a:lnSpc>
              <a:spcBef>
                <a:spcPts val="0"/>
              </a:spcBef>
              <a:spcAft>
                <a:spcPts val="0"/>
              </a:spcAft>
              <a:buClr>
                <a:schemeClr val="lt1"/>
              </a:buClr>
              <a:buSzPts val="1200"/>
              <a:buNone/>
              <a:defRPr sz="1200">
                <a:solidFill>
                  <a:schemeClr val="lt1"/>
                </a:solidFill>
              </a:defRPr>
            </a:lvl8pPr>
            <a:lvl9pPr lvl="8" rtl="0" algn="ctr">
              <a:lnSpc>
                <a:spcPct val="100000"/>
              </a:lnSpc>
              <a:spcBef>
                <a:spcPts val="0"/>
              </a:spcBef>
              <a:spcAft>
                <a:spcPts val="0"/>
              </a:spcAft>
              <a:buClr>
                <a:schemeClr val="lt1"/>
              </a:buClr>
              <a:buSzPts val="1200"/>
              <a:buNone/>
              <a:defRPr sz="1200">
                <a:solidFill>
                  <a:schemeClr val="lt1"/>
                </a:solidFill>
              </a:defRPr>
            </a:lvl9pPr>
          </a:lstStyle>
          <a:p/>
        </p:txBody>
      </p:sp>
      <p:sp>
        <p:nvSpPr>
          <p:cNvPr id="196" name="Google Shape;196;gc7bc40d123_0_519"/>
          <p:cNvSpPr txBox="1"/>
          <p:nvPr/>
        </p:nvSpPr>
        <p:spPr>
          <a:xfrm>
            <a:off x="7432972" y="5261473"/>
            <a:ext cx="1252200" cy="3741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700"/>
              <a:buFont typeface="Arial"/>
              <a:buNone/>
            </a:pPr>
            <a:r>
              <a:rPr b="1" i="0" lang="en-US" sz="700" u="sng" cap="none" strike="noStrike">
                <a:solidFill>
                  <a:schemeClr val="dk1"/>
                </a:solidFill>
                <a:latin typeface="Proxima Nova"/>
                <a:ea typeface="Proxima Nova"/>
                <a:cs typeface="Proxima Nova"/>
                <a:sym typeface="Proxima Nova"/>
                <a:hlinkClick r:id="rId2">
                  <a:extLst>
                    <a:ext uri="{A12FA001-AC4F-418D-AE19-62706E023703}">
                      <ahyp:hlinkClr val="tx"/>
                    </a:ext>
                  </a:extLst>
                </a:hlinkClick>
              </a:rPr>
              <a:t>STARTSMALLTHINKBIG.ORG</a:t>
            </a:r>
            <a:endParaRPr b="1" i="0" sz="700" u="none" cap="none" strike="noStrike">
              <a:solidFill>
                <a:schemeClr val="dk1"/>
              </a:solidFill>
              <a:latin typeface="Proxima Nova"/>
              <a:ea typeface="Proxima Nova"/>
              <a:cs typeface="Proxima Nova"/>
              <a:sym typeface="Proxima Nova"/>
            </a:endParaRPr>
          </a:p>
        </p:txBody>
      </p:sp>
      <p:sp>
        <p:nvSpPr>
          <p:cNvPr id="197" name="Google Shape;197;gc7bc40d123_0_519"/>
          <p:cNvSpPr txBox="1"/>
          <p:nvPr>
            <p:ph idx="2" type="title"/>
          </p:nvPr>
        </p:nvSpPr>
        <p:spPr>
          <a:xfrm>
            <a:off x="4816575" y="1271938"/>
            <a:ext cx="3886200" cy="1718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Font typeface="EB Garamond"/>
              <a:buNone/>
              <a:defRPr sz="2000">
                <a:latin typeface="EB Garamond"/>
                <a:ea typeface="EB Garamond"/>
                <a:cs typeface="EB Garamond"/>
                <a:sym typeface="EB Garamond"/>
              </a:defRPr>
            </a:lvl1pPr>
            <a:lvl2pPr lvl="1" rtl="0" algn="l">
              <a:lnSpc>
                <a:spcPct val="100000"/>
              </a:lnSpc>
              <a:spcBef>
                <a:spcPts val="0"/>
              </a:spcBef>
              <a:spcAft>
                <a:spcPts val="0"/>
              </a:spcAft>
              <a:buSzPts val="2000"/>
              <a:buNone/>
              <a:defRPr sz="2000"/>
            </a:lvl2pPr>
            <a:lvl3pPr lvl="2" rtl="0" algn="l">
              <a:lnSpc>
                <a:spcPct val="100000"/>
              </a:lnSpc>
              <a:spcBef>
                <a:spcPts val="0"/>
              </a:spcBef>
              <a:spcAft>
                <a:spcPts val="0"/>
              </a:spcAft>
              <a:buSzPts val="2000"/>
              <a:buNone/>
              <a:defRPr sz="2000"/>
            </a:lvl3pPr>
            <a:lvl4pPr lvl="3" rtl="0" algn="l">
              <a:lnSpc>
                <a:spcPct val="100000"/>
              </a:lnSpc>
              <a:spcBef>
                <a:spcPts val="0"/>
              </a:spcBef>
              <a:spcAft>
                <a:spcPts val="0"/>
              </a:spcAft>
              <a:buSzPts val="2000"/>
              <a:buNone/>
              <a:defRPr sz="2000"/>
            </a:lvl4pPr>
            <a:lvl5pPr lvl="4" rtl="0" algn="l">
              <a:lnSpc>
                <a:spcPct val="100000"/>
              </a:lnSpc>
              <a:spcBef>
                <a:spcPts val="0"/>
              </a:spcBef>
              <a:spcAft>
                <a:spcPts val="0"/>
              </a:spcAft>
              <a:buSzPts val="2000"/>
              <a:buNone/>
              <a:defRPr sz="2000"/>
            </a:lvl5pPr>
            <a:lvl6pPr lvl="5" rtl="0" algn="l">
              <a:lnSpc>
                <a:spcPct val="100000"/>
              </a:lnSpc>
              <a:spcBef>
                <a:spcPts val="0"/>
              </a:spcBef>
              <a:spcAft>
                <a:spcPts val="0"/>
              </a:spcAft>
              <a:buSzPts val="2000"/>
              <a:buNone/>
              <a:defRPr sz="2000"/>
            </a:lvl6pPr>
            <a:lvl7pPr lvl="6" rtl="0" algn="l">
              <a:lnSpc>
                <a:spcPct val="100000"/>
              </a:lnSpc>
              <a:spcBef>
                <a:spcPts val="0"/>
              </a:spcBef>
              <a:spcAft>
                <a:spcPts val="0"/>
              </a:spcAft>
              <a:buSzPts val="2000"/>
              <a:buNone/>
              <a:defRPr sz="2000"/>
            </a:lvl7pPr>
            <a:lvl8pPr lvl="7" rtl="0" algn="l">
              <a:lnSpc>
                <a:spcPct val="100000"/>
              </a:lnSpc>
              <a:spcBef>
                <a:spcPts val="0"/>
              </a:spcBef>
              <a:spcAft>
                <a:spcPts val="0"/>
              </a:spcAft>
              <a:buSzPts val="2000"/>
              <a:buNone/>
              <a:defRPr sz="2000"/>
            </a:lvl8pPr>
            <a:lvl9pPr lvl="8" rtl="0" algn="l">
              <a:lnSpc>
                <a:spcPct val="100000"/>
              </a:lnSpc>
              <a:spcBef>
                <a:spcPts val="0"/>
              </a:spcBef>
              <a:spcAft>
                <a:spcPts val="0"/>
              </a:spcAft>
              <a:buSzPts val="2000"/>
              <a:buNone/>
              <a:defRPr sz="2000"/>
            </a:lvl9pPr>
          </a:lstStyle>
          <a:p/>
        </p:txBody>
      </p:sp>
      <p:sp>
        <p:nvSpPr>
          <p:cNvPr id="198" name="Google Shape;198;gc7bc40d123_0_519"/>
          <p:cNvSpPr txBox="1"/>
          <p:nvPr>
            <p:ph idx="3" type="title"/>
          </p:nvPr>
        </p:nvSpPr>
        <p:spPr>
          <a:xfrm>
            <a:off x="4816575" y="3495625"/>
            <a:ext cx="3886200" cy="1718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Font typeface="EB Garamond"/>
              <a:buNone/>
              <a:defRPr sz="2000">
                <a:latin typeface="EB Garamond"/>
                <a:ea typeface="EB Garamond"/>
                <a:cs typeface="EB Garamond"/>
                <a:sym typeface="EB Garamond"/>
              </a:defRPr>
            </a:lvl1pPr>
            <a:lvl2pPr lvl="1" rtl="0" algn="l">
              <a:lnSpc>
                <a:spcPct val="100000"/>
              </a:lnSpc>
              <a:spcBef>
                <a:spcPts val="0"/>
              </a:spcBef>
              <a:spcAft>
                <a:spcPts val="0"/>
              </a:spcAft>
              <a:buSzPts val="2000"/>
              <a:buNone/>
              <a:defRPr sz="2000"/>
            </a:lvl2pPr>
            <a:lvl3pPr lvl="2" rtl="0" algn="l">
              <a:lnSpc>
                <a:spcPct val="100000"/>
              </a:lnSpc>
              <a:spcBef>
                <a:spcPts val="0"/>
              </a:spcBef>
              <a:spcAft>
                <a:spcPts val="0"/>
              </a:spcAft>
              <a:buSzPts val="2000"/>
              <a:buNone/>
              <a:defRPr sz="2000"/>
            </a:lvl3pPr>
            <a:lvl4pPr lvl="3" rtl="0" algn="l">
              <a:lnSpc>
                <a:spcPct val="100000"/>
              </a:lnSpc>
              <a:spcBef>
                <a:spcPts val="0"/>
              </a:spcBef>
              <a:spcAft>
                <a:spcPts val="0"/>
              </a:spcAft>
              <a:buSzPts val="2000"/>
              <a:buNone/>
              <a:defRPr sz="2000"/>
            </a:lvl4pPr>
            <a:lvl5pPr lvl="4" rtl="0" algn="l">
              <a:lnSpc>
                <a:spcPct val="100000"/>
              </a:lnSpc>
              <a:spcBef>
                <a:spcPts val="0"/>
              </a:spcBef>
              <a:spcAft>
                <a:spcPts val="0"/>
              </a:spcAft>
              <a:buSzPts val="2000"/>
              <a:buNone/>
              <a:defRPr sz="2000"/>
            </a:lvl5pPr>
            <a:lvl6pPr lvl="5" rtl="0" algn="l">
              <a:lnSpc>
                <a:spcPct val="100000"/>
              </a:lnSpc>
              <a:spcBef>
                <a:spcPts val="0"/>
              </a:spcBef>
              <a:spcAft>
                <a:spcPts val="0"/>
              </a:spcAft>
              <a:buSzPts val="2000"/>
              <a:buNone/>
              <a:defRPr sz="2000"/>
            </a:lvl6pPr>
            <a:lvl7pPr lvl="6" rtl="0" algn="l">
              <a:lnSpc>
                <a:spcPct val="100000"/>
              </a:lnSpc>
              <a:spcBef>
                <a:spcPts val="0"/>
              </a:spcBef>
              <a:spcAft>
                <a:spcPts val="0"/>
              </a:spcAft>
              <a:buSzPts val="2000"/>
              <a:buNone/>
              <a:defRPr sz="2000"/>
            </a:lvl7pPr>
            <a:lvl8pPr lvl="7" rtl="0" algn="l">
              <a:lnSpc>
                <a:spcPct val="100000"/>
              </a:lnSpc>
              <a:spcBef>
                <a:spcPts val="0"/>
              </a:spcBef>
              <a:spcAft>
                <a:spcPts val="0"/>
              </a:spcAft>
              <a:buSzPts val="2000"/>
              <a:buNone/>
              <a:defRPr sz="2000"/>
            </a:lvl8pPr>
            <a:lvl9pPr lvl="8" rtl="0" algn="l">
              <a:lnSpc>
                <a:spcPct val="100000"/>
              </a:lnSpc>
              <a:spcBef>
                <a:spcPts val="0"/>
              </a:spcBef>
              <a:spcAft>
                <a:spcPts val="0"/>
              </a:spcAft>
              <a:buSzPts val="2000"/>
              <a:buNone/>
              <a:defRPr sz="2000"/>
            </a:lvl9pPr>
          </a:lstStyle>
          <a:p/>
        </p:txBody>
      </p:sp>
      <p:sp>
        <p:nvSpPr>
          <p:cNvPr id="199" name="Google Shape;199;gc7bc40d123_0_519"/>
          <p:cNvSpPr txBox="1"/>
          <p:nvPr>
            <p:ph idx="4" type="title"/>
          </p:nvPr>
        </p:nvSpPr>
        <p:spPr>
          <a:xfrm>
            <a:off x="457256" y="3495625"/>
            <a:ext cx="3886200" cy="1718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Font typeface="EB Garamond"/>
              <a:buNone/>
              <a:defRPr sz="2000">
                <a:latin typeface="EB Garamond"/>
                <a:ea typeface="EB Garamond"/>
                <a:cs typeface="EB Garamond"/>
                <a:sym typeface="EB Garamond"/>
              </a:defRPr>
            </a:lvl1pPr>
            <a:lvl2pPr lvl="1" rtl="0" algn="l">
              <a:lnSpc>
                <a:spcPct val="100000"/>
              </a:lnSpc>
              <a:spcBef>
                <a:spcPts val="0"/>
              </a:spcBef>
              <a:spcAft>
                <a:spcPts val="0"/>
              </a:spcAft>
              <a:buSzPts val="2000"/>
              <a:buNone/>
              <a:defRPr sz="2000"/>
            </a:lvl2pPr>
            <a:lvl3pPr lvl="2" rtl="0" algn="l">
              <a:lnSpc>
                <a:spcPct val="100000"/>
              </a:lnSpc>
              <a:spcBef>
                <a:spcPts val="0"/>
              </a:spcBef>
              <a:spcAft>
                <a:spcPts val="0"/>
              </a:spcAft>
              <a:buSzPts val="2000"/>
              <a:buNone/>
              <a:defRPr sz="2000"/>
            </a:lvl3pPr>
            <a:lvl4pPr lvl="3" rtl="0" algn="l">
              <a:lnSpc>
                <a:spcPct val="100000"/>
              </a:lnSpc>
              <a:spcBef>
                <a:spcPts val="0"/>
              </a:spcBef>
              <a:spcAft>
                <a:spcPts val="0"/>
              </a:spcAft>
              <a:buSzPts val="2000"/>
              <a:buNone/>
              <a:defRPr sz="2000"/>
            </a:lvl4pPr>
            <a:lvl5pPr lvl="4" rtl="0" algn="l">
              <a:lnSpc>
                <a:spcPct val="100000"/>
              </a:lnSpc>
              <a:spcBef>
                <a:spcPts val="0"/>
              </a:spcBef>
              <a:spcAft>
                <a:spcPts val="0"/>
              </a:spcAft>
              <a:buSzPts val="2000"/>
              <a:buNone/>
              <a:defRPr sz="2000"/>
            </a:lvl5pPr>
            <a:lvl6pPr lvl="5" rtl="0" algn="l">
              <a:lnSpc>
                <a:spcPct val="100000"/>
              </a:lnSpc>
              <a:spcBef>
                <a:spcPts val="0"/>
              </a:spcBef>
              <a:spcAft>
                <a:spcPts val="0"/>
              </a:spcAft>
              <a:buSzPts val="2000"/>
              <a:buNone/>
              <a:defRPr sz="2000"/>
            </a:lvl6pPr>
            <a:lvl7pPr lvl="6" rtl="0" algn="l">
              <a:lnSpc>
                <a:spcPct val="100000"/>
              </a:lnSpc>
              <a:spcBef>
                <a:spcPts val="0"/>
              </a:spcBef>
              <a:spcAft>
                <a:spcPts val="0"/>
              </a:spcAft>
              <a:buSzPts val="2000"/>
              <a:buNone/>
              <a:defRPr sz="2000"/>
            </a:lvl7pPr>
            <a:lvl8pPr lvl="7" rtl="0" algn="l">
              <a:lnSpc>
                <a:spcPct val="100000"/>
              </a:lnSpc>
              <a:spcBef>
                <a:spcPts val="0"/>
              </a:spcBef>
              <a:spcAft>
                <a:spcPts val="0"/>
              </a:spcAft>
              <a:buSzPts val="2000"/>
              <a:buNone/>
              <a:defRPr sz="2000"/>
            </a:lvl8pPr>
            <a:lvl9pPr lvl="8" rtl="0" algn="l">
              <a:lnSpc>
                <a:spcPct val="100000"/>
              </a:lnSpc>
              <a:spcBef>
                <a:spcPts val="0"/>
              </a:spcBef>
              <a:spcAft>
                <a:spcPts val="0"/>
              </a:spcAft>
              <a:buSzPts val="2000"/>
              <a:buNone/>
              <a:defRPr sz="2000"/>
            </a:lvl9pPr>
          </a:lstStyle>
          <a:p/>
        </p:txBody>
      </p:sp>
      <p:sp>
        <p:nvSpPr>
          <p:cNvPr id="200" name="Google Shape;200;gc7bc40d123_0_519"/>
          <p:cNvSpPr txBox="1"/>
          <p:nvPr>
            <p:ph idx="5" type="subTitle"/>
          </p:nvPr>
        </p:nvSpPr>
        <p:spPr>
          <a:xfrm>
            <a:off x="457200" y="243390"/>
            <a:ext cx="8229600" cy="267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chemeClr val="lt1"/>
              </a:buClr>
              <a:buSzPts val="1200"/>
              <a:buFont typeface="Proxima Nova"/>
              <a:buNone/>
              <a:defRPr b="1" sz="12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Clr>
                <a:schemeClr val="lt1"/>
              </a:buClr>
              <a:buSzPts val="1100"/>
              <a:buNone/>
              <a:defRPr sz="1100">
                <a:solidFill>
                  <a:schemeClr val="lt1"/>
                </a:solidFill>
              </a:defRPr>
            </a:lvl2pPr>
            <a:lvl3pPr lvl="2" rtl="0" algn="ctr">
              <a:lnSpc>
                <a:spcPct val="100000"/>
              </a:lnSpc>
              <a:spcBef>
                <a:spcPts val="0"/>
              </a:spcBef>
              <a:spcAft>
                <a:spcPts val="0"/>
              </a:spcAft>
              <a:buClr>
                <a:schemeClr val="lt1"/>
              </a:buClr>
              <a:buSzPts val="1100"/>
              <a:buNone/>
              <a:defRPr sz="1100">
                <a:solidFill>
                  <a:schemeClr val="lt1"/>
                </a:solidFill>
              </a:defRPr>
            </a:lvl3pPr>
            <a:lvl4pPr lvl="3" rtl="0" algn="ctr">
              <a:lnSpc>
                <a:spcPct val="100000"/>
              </a:lnSpc>
              <a:spcBef>
                <a:spcPts val="0"/>
              </a:spcBef>
              <a:spcAft>
                <a:spcPts val="0"/>
              </a:spcAft>
              <a:buClr>
                <a:schemeClr val="lt1"/>
              </a:buClr>
              <a:buSzPts val="1100"/>
              <a:buNone/>
              <a:defRPr sz="1100">
                <a:solidFill>
                  <a:schemeClr val="lt1"/>
                </a:solidFill>
              </a:defRPr>
            </a:lvl4pPr>
            <a:lvl5pPr lvl="4" rtl="0" algn="ctr">
              <a:lnSpc>
                <a:spcPct val="100000"/>
              </a:lnSpc>
              <a:spcBef>
                <a:spcPts val="0"/>
              </a:spcBef>
              <a:spcAft>
                <a:spcPts val="0"/>
              </a:spcAft>
              <a:buClr>
                <a:schemeClr val="lt1"/>
              </a:buClr>
              <a:buSzPts val="1100"/>
              <a:buNone/>
              <a:defRPr sz="1100">
                <a:solidFill>
                  <a:schemeClr val="lt1"/>
                </a:solidFill>
              </a:defRPr>
            </a:lvl5pPr>
            <a:lvl6pPr lvl="5" rtl="0" algn="ctr">
              <a:lnSpc>
                <a:spcPct val="100000"/>
              </a:lnSpc>
              <a:spcBef>
                <a:spcPts val="0"/>
              </a:spcBef>
              <a:spcAft>
                <a:spcPts val="0"/>
              </a:spcAft>
              <a:buClr>
                <a:schemeClr val="lt1"/>
              </a:buClr>
              <a:buSzPts val="1100"/>
              <a:buNone/>
              <a:defRPr sz="1100">
                <a:solidFill>
                  <a:schemeClr val="lt1"/>
                </a:solidFill>
              </a:defRPr>
            </a:lvl6pPr>
            <a:lvl7pPr lvl="6" rtl="0" algn="ctr">
              <a:lnSpc>
                <a:spcPct val="100000"/>
              </a:lnSpc>
              <a:spcBef>
                <a:spcPts val="0"/>
              </a:spcBef>
              <a:spcAft>
                <a:spcPts val="0"/>
              </a:spcAft>
              <a:buClr>
                <a:schemeClr val="lt1"/>
              </a:buClr>
              <a:buSzPts val="1100"/>
              <a:buNone/>
              <a:defRPr sz="1100">
                <a:solidFill>
                  <a:schemeClr val="lt1"/>
                </a:solidFill>
              </a:defRPr>
            </a:lvl7pPr>
            <a:lvl8pPr lvl="7" rtl="0" algn="ctr">
              <a:lnSpc>
                <a:spcPct val="100000"/>
              </a:lnSpc>
              <a:spcBef>
                <a:spcPts val="0"/>
              </a:spcBef>
              <a:spcAft>
                <a:spcPts val="0"/>
              </a:spcAft>
              <a:buClr>
                <a:schemeClr val="lt1"/>
              </a:buClr>
              <a:buSzPts val="1100"/>
              <a:buNone/>
              <a:defRPr sz="1100">
                <a:solidFill>
                  <a:schemeClr val="lt1"/>
                </a:solidFill>
              </a:defRPr>
            </a:lvl8pPr>
            <a:lvl9pPr lvl="8" rtl="0" algn="ctr">
              <a:lnSpc>
                <a:spcPct val="100000"/>
              </a:lnSpc>
              <a:spcBef>
                <a:spcPts val="0"/>
              </a:spcBef>
              <a:spcAft>
                <a:spcPts val="0"/>
              </a:spcAft>
              <a:buClr>
                <a:schemeClr val="lt1"/>
              </a:buClr>
              <a:buSzPts val="1100"/>
              <a:buNone/>
              <a:defRPr sz="1100">
                <a:solidFill>
                  <a:schemeClr val="lt1"/>
                </a:solidFill>
              </a:defRPr>
            </a:lvl9pPr>
          </a:lstStyle>
          <a:p/>
        </p:txBody>
      </p:sp>
    </p:spTree>
  </p:cSld>
  <p:clrMapOvr>
    <a:masterClrMapping/>
  </p:clrMapOvr>
  <p:extLst>
    <p:ext uri="{DCECCB84-F9BA-43D5-87BE-67443E8EF086}">
      <p15:sldGuideLst>
        <p15:guide id="1" pos="2736">
          <p15:clr>
            <a:srgbClr val="FA7B17"/>
          </p15:clr>
        </p15:guide>
        <p15:guide id="2" pos="3034">
          <p15:clr>
            <a:srgbClr val="FA7B17"/>
          </p15:clr>
        </p15:guide>
        <p15:guide id="3" orient="horz" pos="801">
          <p15:clr>
            <a:srgbClr val="FA7B17"/>
          </p15:clr>
        </p15:guide>
        <p15:guide id="4" orient="horz" pos="1884">
          <p15:clr>
            <a:srgbClr val="FA7B17"/>
          </p15:clr>
        </p15:guide>
        <p15:guide id="5" orient="horz" pos="2215">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5" name="Shape 25"/>
        <p:cNvGrpSpPr/>
        <p:nvPr/>
      </p:nvGrpSpPr>
      <p:grpSpPr>
        <a:xfrm>
          <a:off x="0" y="0"/>
          <a:ext cx="0" cy="0"/>
          <a:chOff x="0" y="0"/>
          <a:chExt cx="0" cy="0"/>
        </a:xfrm>
      </p:grpSpPr>
      <p:sp>
        <p:nvSpPr>
          <p:cNvPr id="26" name="Google Shape;26;g968e57699d_0_876"/>
          <p:cNvSpPr txBox="1"/>
          <p:nvPr/>
        </p:nvSpPr>
        <p:spPr>
          <a:xfrm>
            <a:off x="679100" y="5258064"/>
            <a:ext cx="1911600" cy="304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r>
              <a:rPr b="1" i="0" lang="en-US" sz="800" u="none" cap="none" strike="noStrike">
                <a:solidFill>
                  <a:srgbClr val="008DB1"/>
                </a:solidFill>
                <a:latin typeface="Arial"/>
                <a:ea typeface="Arial"/>
                <a:cs typeface="Arial"/>
                <a:sym typeface="Arial"/>
              </a:rPr>
              <a:t>http://www.startsmallthinkbig.org/</a:t>
            </a:r>
            <a:endParaRPr b="0" i="0" sz="1400" u="none" cap="none" strike="noStrike">
              <a:solidFill>
                <a:srgbClr val="000000"/>
              </a:solidFill>
              <a:latin typeface="Arial"/>
              <a:ea typeface="Arial"/>
              <a:cs typeface="Arial"/>
              <a:sym typeface="Arial"/>
            </a:endParaRPr>
          </a:p>
        </p:txBody>
      </p:sp>
      <p:sp>
        <p:nvSpPr>
          <p:cNvPr id="27" name="Google Shape;27;g968e57699d_0_876"/>
          <p:cNvSpPr txBox="1"/>
          <p:nvPr>
            <p:ph idx="12" type="sldNum"/>
          </p:nvPr>
        </p:nvSpPr>
        <p:spPr>
          <a:xfrm>
            <a:off x="4572000" y="5202387"/>
            <a:ext cx="381000" cy="3537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008DB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008DB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008DB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008DB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008DB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008DB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008DB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008DB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008DB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8" name="Google Shape;28;g968e57699d_0_876"/>
          <p:cNvSpPr/>
          <p:nvPr/>
        </p:nvSpPr>
        <p:spPr>
          <a:xfrm>
            <a:off x="8479971" y="-23866"/>
            <a:ext cx="685800" cy="4634100"/>
          </a:xfrm>
          <a:prstGeom prst="rect">
            <a:avLst/>
          </a:prstGeom>
          <a:solidFill>
            <a:srgbClr val="008D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29" name="Google Shape;29;g968e57699d_0_876"/>
          <p:cNvSpPr/>
          <p:nvPr/>
        </p:nvSpPr>
        <p:spPr>
          <a:xfrm>
            <a:off x="8479971" y="5105399"/>
            <a:ext cx="685800" cy="609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pic>
        <p:nvPicPr>
          <p:cNvPr id="30" name="Google Shape;30;g968e57699d_0_876"/>
          <p:cNvPicPr preferRelativeResize="0"/>
          <p:nvPr/>
        </p:nvPicPr>
        <p:blipFill rotWithShape="1">
          <a:blip r:embed="rId2">
            <a:alphaModFix/>
          </a:blip>
          <a:srcRect b="0" l="0" r="0" t="0"/>
          <a:stretch/>
        </p:blipFill>
        <p:spPr>
          <a:xfrm>
            <a:off x="7467600" y="4618072"/>
            <a:ext cx="1397002" cy="412751"/>
          </a:xfrm>
          <a:prstGeom prst="rect">
            <a:avLst/>
          </a:prstGeom>
          <a:noFill/>
          <a:ln>
            <a:noFill/>
          </a:ln>
        </p:spPr>
      </p:pic>
      <p:sp>
        <p:nvSpPr>
          <p:cNvPr id="31" name="Google Shape;31;g968e57699d_0_876"/>
          <p:cNvSpPr/>
          <p:nvPr/>
        </p:nvSpPr>
        <p:spPr>
          <a:xfrm>
            <a:off x="15909" y="1081034"/>
            <a:ext cx="685800" cy="4634100"/>
          </a:xfrm>
          <a:prstGeom prst="rect">
            <a:avLst/>
          </a:prstGeom>
          <a:solidFill>
            <a:srgbClr val="008D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32" name="Google Shape;32;g968e57699d_0_876"/>
          <p:cNvSpPr/>
          <p:nvPr/>
        </p:nvSpPr>
        <p:spPr>
          <a:xfrm>
            <a:off x="-6700" y="0"/>
            <a:ext cx="685800" cy="609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01" name="Shape 201"/>
        <p:cNvGrpSpPr/>
        <p:nvPr/>
      </p:nvGrpSpPr>
      <p:grpSpPr>
        <a:xfrm>
          <a:off x="0" y="0"/>
          <a:ext cx="0" cy="0"/>
          <a:chOff x="0" y="0"/>
          <a:chExt cx="0" cy="0"/>
        </a:xfrm>
      </p:grpSpPr>
      <p:sp>
        <p:nvSpPr>
          <p:cNvPr id="202" name="Google Shape;202;gc7bc40d123_0_529"/>
          <p:cNvSpPr txBox="1"/>
          <p:nvPr>
            <p:ph type="title"/>
          </p:nvPr>
        </p:nvSpPr>
        <p:spPr>
          <a:xfrm>
            <a:off x="457200" y="1957500"/>
            <a:ext cx="8229600" cy="11988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chemeClr val="lt1"/>
              </a:buClr>
              <a:buSzPts val="3500"/>
              <a:buFont typeface="Proxima Nova Extrabold"/>
              <a:buNone/>
              <a:defRPr sz="3500">
                <a:solidFill>
                  <a:schemeClr val="lt1"/>
                </a:solidFill>
                <a:latin typeface="Proxima Nova Extrabold"/>
                <a:ea typeface="Proxima Nova Extrabold"/>
                <a:cs typeface="Proxima Nova Extrabold"/>
                <a:sym typeface="Proxima Nova Extrabold"/>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203" name="Google Shape;203;gc7bc40d123_0_529"/>
          <p:cNvSpPr txBox="1"/>
          <p:nvPr>
            <p:ph idx="1" type="subTitle"/>
          </p:nvPr>
        </p:nvSpPr>
        <p:spPr>
          <a:xfrm>
            <a:off x="610022" y="3156167"/>
            <a:ext cx="7936200" cy="939900"/>
          </a:xfrm>
          <a:prstGeom prst="rect">
            <a:avLst/>
          </a:prstGeom>
          <a:noFill/>
          <a:ln>
            <a:noFill/>
          </a:ln>
        </p:spPr>
        <p:txBody>
          <a:bodyPr anchorCtr="0" anchor="t" bIns="0" lIns="0" spcFirstLastPara="1" rIns="0" wrap="square" tIns="0">
            <a:noAutofit/>
          </a:bodyPr>
          <a:lstStyle>
            <a:lvl1pPr lvl="0" rtl="0" algn="ctr">
              <a:lnSpc>
                <a:spcPct val="115000"/>
              </a:lnSpc>
              <a:spcBef>
                <a:spcPts val="0"/>
              </a:spcBef>
              <a:spcAft>
                <a:spcPts val="0"/>
              </a:spcAft>
              <a:buClr>
                <a:schemeClr val="lt1"/>
              </a:buClr>
              <a:buSzPts val="2100"/>
              <a:buNone/>
              <a:defRPr i="1" sz="2100">
                <a:solidFill>
                  <a:schemeClr val="lt1"/>
                </a:solidFill>
              </a:defRPr>
            </a:lvl1pPr>
            <a:lvl2pPr lvl="1" rtl="0" algn="l">
              <a:lnSpc>
                <a:spcPct val="115000"/>
              </a:lnSpc>
              <a:spcBef>
                <a:spcPts val="1600"/>
              </a:spcBef>
              <a:spcAft>
                <a:spcPts val="0"/>
              </a:spcAft>
              <a:buSzPts val="1600"/>
              <a:buNone/>
              <a:defRPr i="1" sz="1600"/>
            </a:lvl2pPr>
            <a:lvl3pPr lvl="2" rtl="0" algn="l">
              <a:lnSpc>
                <a:spcPct val="115000"/>
              </a:lnSpc>
              <a:spcBef>
                <a:spcPts val="1600"/>
              </a:spcBef>
              <a:spcAft>
                <a:spcPts val="0"/>
              </a:spcAft>
              <a:buSzPts val="1600"/>
              <a:buNone/>
              <a:defRPr i="1" sz="1600"/>
            </a:lvl3pPr>
            <a:lvl4pPr lvl="3" rtl="0" algn="l">
              <a:lnSpc>
                <a:spcPct val="115000"/>
              </a:lnSpc>
              <a:spcBef>
                <a:spcPts val="1600"/>
              </a:spcBef>
              <a:spcAft>
                <a:spcPts val="0"/>
              </a:spcAft>
              <a:buSzPts val="1600"/>
              <a:buNone/>
              <a:defRPr i="1" sz="1600"/>
            </a:lvl4pPr>
            <a:lvl5pPr lvl="4" rtl="0" algn="l">
              <a:lnSpc>
                <a:spcPct val="115000"/>
              </a:lnSpc>
              <a:spcBef>
                <a:spcPts val="1600"/>
              </a:spcBef>
              <a:spcAft>
                <a:spcPts val="0"/>
              </a:spcAft>
              <a:buSzPts val="1600"/>
              <a:buNone/>
              <a:defRPr i="1" sz="1600"/>
            </a:lvl5pPr>
            <a:lvl6pPr lvl="5" rtl="0" algn="l">
              <a:lnSpc>
                <a:spcPct val="115000"/>
              </a:lnSpc>
              <a:spcBef>
                <a:spcPts val="1600"/>
              </a:spcBef>
              <a:spcAft>
                <a:spcPts val="0"/>
              </a:spcAft>
              <a:buSzPts val="1600"/>
              <a:buNone/>
              <a:defRPr i="1" sz="1600"/>
            </a:lvl6pPr>
            <a:lvl7pPr lvl="6" rtl="0" algn="l">
              <a:lnSpc>
                <a:spcPct val="115000"/>
              </a:lnSpc>
              <a:spcBef>
                <a:spcPts val="1600"/>
              </a:spcBef>
              <a:spcAft>
                <a:spcPts val="0"/>
              </a:spcAft>
              <a:buSzPts val="1600"/>
              <a:buNone/>
              <a:defRPr i="1" sz="1600"/>
            </a:lvl7pPr>
            <a:lvl8pPr lvl="7" rtl="0" algn="l">
              <a:lnSpc>
                <a:spcPct val="115000"/>
              </a:lnSpc>
              <a:spcBef>
                <a:spcPts val="1600"/>
              </a:spcBef>
              <a:spcAft>
                <a:spcPts val="0"/>
              </a:spcAft>
              <a:buSzPts val="1600"/>
              <a:buNone/>
              <a:defRPr i="1" sz="1600"/>
            </a:lvl8pPr>
            <a:lvl9pPr lvl="8" rtl="0" algn="l">
              <a:lnSpc>
                <a:spcPct val="115000"/>
              </a:lnSpc>
              <a:spcBef>
                <a:spcPts val="1600"/>
              </a:spcBef>
              <a:spcAft>
                <a:spcPts val="1600"/>
              </a:spcAft>
              <a:buSzPts val="1600"/>
              <a:buNone/>
              <a:defRPr i="1" sz="1600"/>
            </a:lvl9pPr>
          </a:lstStyle>
          <a:p/>
        </p:txBody>
      </p:sp>
      <p:sp>
        <p:nvSpPr>
          <p:cNvPr id="204" name="Google Shape;204;gc7bc40d123_0_529"/>
          <p:cNvSpPr txBox="1"/>
          <p:nvPr>
            <p:ph idx="12" type="sldNum"/>
          </p:nvPr>
        </p:nvSpPr>
        <p:spPr>
          <a:xfrm>
            <a:off x="8556784" y="5277612"/>
            <a:ext cx="548700" cy="437400"/>
          </a:xfrm>
          <a:prstGeom prst="rect">
            <a:avLst/>
          </a:prstGeom>
          <a:noFill/>
          <a:ln>
            <a:noFill/>
          </a:ln>
        </p:spPr>
        <p:txBody>
          <a:bodyPr anchorCtr="0" anchor="t" bIns="94800" lIns="94800" spcFirstLastPara="1" rIns="94800" wrap="square" tIns="94800">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EB Garamond"/>
                <a:ea typeface="EB Garamond"/>
                <a:cs typeface="EB Garamond"/>
                <a:sym typeface="EB 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5" name="Shape 205"/>
        <p:cNvGrpSpPr/>
        <p:nvPr/>
      </p:nvGrpSpPr>
      <p:grpSpPr>
        <a:xfrm>
          <a:off x="0" y="0"/>
          <a:ext cx="0" cy="0"/>
          <a:chOff x="0" y="0"/>
          <a:chExt cx="0" cy="0"/>
        </a:xfrm>
      </p:grpSpPr>
      <p:sp>
        <p:nvSpPr>
          <p:cNvPr id="206" name="Google Shape;206;gc7bc40d123_0_533"/>
          <p:cNvSpPr txBox="1"/>
          <p:nvPr>
            <p:ph idx="12" type="sldNum"/>
          </p:nvPr>
        </p:nvSpPr>
        <p:spPr>
          <a:xfrm>
            <a:off x="8472458" y="5229816"/>
            <a:ext cx="548700" cy="437400"/>
          </a:xfrm>
          <a:prstGeom prst="rect">
            <a:avLst/>
          </a:prstGeom>
          <a:noFill/>
          <a:ln>
            <a:noFill/>
          </a:ln>
        </p:spPr>
        <p:txBody>
          <a:bodyPr anchorCtr="0" anchor="ctr" bIns="94800" lIns="94800" spcFirstLastPara="1" rIns="94800" wrap="square" tIns="94800">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3" name="Shape 33"/>
        <p:cNvGrpSpPr/>
        <p:nvPr/>
      </p:nvGrpSpPr>
      <p:grpSpPr>
        <a:xfrm>
          <a:off x="0" y="0"/>
          <a:ext cx="0" cy="0"/>
          <a:chOff x="0" y="0"/>
          <a:chExt cx="0" cy="0"/>
        </a:xfrm>
      </p:grpSpPr>
      <p:sp>
        <p:nvSpPr>
          <p:cNvPr id="34" name="Google Shape;34;g968e57699d_0_884"/>
          <p:cNvSpPr/>
          <p:nvPr/>
        </p:nvSpPr>
        <p:spPr>
          <a:xfrm>
            <a:off x="0" y="0"/>
            <a:ext cx="980100" cy="952500"/>
          </a:xfrm>
          <a:prstGeom prst="rect">
            <a:avLst/>
          </a:prstGeom>
          <a:solidFill>
            <a:srgbClr val="008D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35" name="Google Shape;35;g968e57699d_0_884"/>
          <p:cNvSpPr/>
          <p:nvPr/>
        </p:nvSpPr>
        <p:spPr>
          <a:xfrm>
            <a:off x="8237144" y="4762500"/>
            <a:ext cx="906900" cy="952500"/>
          </a:xfrm>
          <a:prstGeom prst="rect">
            <a:avLst/>
          </a:prstGeom>
          <a:solidFill>
            <a:srgbClr val="008D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36" name="Google Shape;36;g968e57699d_0_884"/>
          <p:cNvSpPr/>
          <p:nvPr/>
        </p:nvSpPr>
        <p:spPr>
          <a:xfrm>
            <a:off x="0" y="-1"/>
            <a:ext cx="9144000" cy="5715000"/>
          </a:xfrm>
          <a:prstGeom prst="round2DiagRect">
            <a:avLst>
              <a:gd fmla="val 16667" name="adj1"/>
              <a:gd fmla="val 0" name="adj2"/>
            </a:avLst>
          </a:prstGeom>
          <a:solidFill>
            <a:srgbClr val="E39717"/>
          </a:solidFill>
          <a:ln cap="flat" cmpd="sng" w="25400">
            <a:solidFill>
              <a:srgbClr val="E397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g968e57699d_0_884"/>
          <p:cNvSpPr/>
          <p:nvPr/>
        </p:nvSpPr>
        <p:spPr>
          <a:xfrm>
            <a:off x="381000" y="266700"/>
            <a:ext cx="7653600" cy="5181600"/>
          </a:xfrm>
          <a:prstGeom prst="round2DiagRect">
            <a:avLst>
              <a:gd fmla="val 16667" name="adj1"/>
              <a:gd fmla="val 0" name="adj2"/>
            </a:avLst>
          </a:prstGeom>
          <a:solidFill>
            <a:schemeClr val="lt1"/>
          </a:solidFill>
          <a:ln cap="flat" cmpd="sng" w="25400">
            <a:solidFill>
              <a:srgbClr val="008D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 name="Google Shape;38;g968e57699d_0_884"/>
          <p:cNvPicPr preferRelativeResize="0"/>
          <p:nvPr/>
        </p:nvPicPr>
        <p:blipFill rotWithShape="1">
          <a:blip r:embed="rId2">
            <a:alphaModFix/>
          </a:blip>
          <a:srcRect b="0" l="0" r="0" t="0"/>
          <a:stretch/>
        </p:blipFill>
        <p:spPr>
          <a:xfrm>
            <a:off x="6145403" y="3924300"/>
            <a:ext cx="2525347" cy="7461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9" name="Shape 39"/>
        <p:cNvGrpSpPr/>
        <p:nvPr/>
      </p:nvGrpSpPr>
      <p:grpSpPr>
        <a:xfrm>
          <a:off x="0" y="0"/>
          <a:ext cx="0" cy="0"/>
          <a:chOff x="0" y="0"/>
          <a:chExt cx="0" cy="0"/>
        </a:xfrm>
      </p:grpSpPr>
      <p:sp>
        <p:nvSpPr>
          <p:cNvPr id="40" name="Google Shape;40;g968e57699d_0_890"/>
          <p:cNvSpPr/>
          <p:nvPr/>
        </p:nvSpPr>
        <p:spPr>
          <a:xfrm>
            <a:off x="0" y="0"/>
            <a:ext cx="980100" cy="952500"/>
          </a:xfrm>
          <a:prstGeom prst="rect">
            <a:avLst/>
          </a:prstGeom>
          <a:solidFill>
            <a:srgbClr val="E397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41" name="Google Shape;41;g968e57699d_0_890"/>
          <p:cNvSpPr/>
          <p:nvPr/>
        </p:nvSpPr>
        <p:spPr>
          <a:xfrm>
            <a:off x="8237144" y="4762500"/>
            <a:ext cx="906900" cy="952500"/>
          </a:xfrm>
          <a:prstGeom prst="rect">
            <a:avLst/>
          </a:prstGeom>
          <a:solidFill>
            <a:srgbClr val="E397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42" name="Google Shape;42;g968e57699d_0_890"/>
          <p:cNvSpPr/>
          <p:nvPr/>
        </p:nvSpPr>
        <p:spPr>
          <a:xfrm>
            <a:off x="0" y="-38100"/>
            <a:ext cx="9175800" cy="5753100"/>
          </a:xfrm>
          <a:prstGeom prst="round2DiagRect">
            <a:avLst>
              <a:gd fmla="val 16667" name="adj1"/>
              <a:gd fmla="val 0" name="adj2"/>
            </a:avLst>
          </a:prstGeom>
          <a:solidFill>
            <a:srgbClr val="008DB1"/>
          </a:solidFill>
          <a:ln cap="flat" cmpd="sng" w="25400">
            <a:solidFill>
              <a:srgbClr val="E397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g968e57699d_0_890"/>
          <p:cNvSpPr/>
          <p:nvPr/>
        </p:nvSpPr>
        <p:spPr>
          <a:xfrm>
            <a:off x="457200" y="342900"/>
            <a:ext cx="7577400" cy="5105400"/>
          </a:xfrm>
          <a:prstGeom prst="round2DiagRect">
            <a:avLst>
              <a:gd fmla="val 16667" name="adj1"/>
              <a:gd fmla="val 0" name="adj2"/>
            </a:avLst>
          </a:prstGeom>
          <a:solidFill>
            <a:schemeClr val="lt1"/>
          </a:solidFill>
          <a:ln cap="flat" cmpd="sng" w="25400">
            <a:solidFill>
              <a:srgbClr val="E397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4" name="Google Shape;44;g968e57699d_0_890"/>
          <p:cNvPicPr preferRelativeResize="0"/>
          <p:nvPr/>
        </p:nvPicPr>
        <p:blipFill rotWithShape="1">
          <a:blip r:embed="rId2">
            <a:alphaModFix/>
          </a:blip>
          <a:srcRect b="0" l="0" r="0" t="0"/>
          <a:stretch/>
        </p:blipFill>
        <p:spPr>
          <a:xfrm>
            <a:off x="6137874" y="3619500"/>
            <a:ext cx="2525347" cy="7461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45" name="Shape 45"/>
        <p:cNvGrpSpPr/>
        <p:nvPr/>
      </p:nvGrpSpPr>
      <p:grpSpPr>
        <a:xfrm>
          <a:off x="0" y="0"/>
          <a:ext cx="0" cy="0"/>
          <a:chOff x="0" y="0"/>
          <a:chExt cx="0" cy="0"/>
        </a:xfrm>
      </p:grpSpPr>
      <p:sp>
        <p:nvSpPr>
          <p:cNvPr id="46" name="Google Shape;46;g968e57699d_0_896"/>
          <p:cNvSpPr/>
          <p:nvPr/>
        </p:nvSpPr>
        <p:spPr>
          <a:xfrm>
            <a:off x="0" y="0"/>
            <a:ext cx="980100" cy="952500"/>
          </a:xfrm>
          <a:prstGeom prst="rect">
            <a:avLst/>
          </a:prstGeom>
          <a:solidFill>
            <a:srgbClr val="E397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47" name="Google Shape;47;g968e57699d_0_896"/>
          <p:cNvSpPr/>
          <p:nvPr/>
        </p:nvSpPr>
        <p:spPr>
          <a:xfrm>
            <a:off x="8237144" y="4762500"/>
            <a:ext cx="906900" cy="952500"/>
          </a:xfrm>
          <a:prstGeom prst="rect">
            <a:avLst/>
          </a:prstGeom>
          <a:solidFill>
            <a:srgbClr val="E397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48" name="Google Shape;48;g968e57699d_0_896"/>
          <p:cNvSpPr/>
          <p:nvPr/>
        </p:nvSpPr>
        <p:spPr>
          <a:xfrm>
            <a:off x="0" y="-38100"/>
            <a:ext cx="9175800" cy="5753100"/>
          </a:xfrm>
          <a:prstGeom prst="round2DiagRect">
            <a:avLst>
              <a:gd fmla="val 16667" name="adj1"/>
              <a:gd fmla="val 0" name="adj2"/>
            </a:avLst>
          </a:prstGeom>
          <a:solidFill>
            <a:schemeClr val="dk1"/>
          </a:solidFill>
          <a:ln cap="flat" cmpd="sng" w="25400">
            <a:solidFill>
              <a:srgbClr val="E397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g968e57699d_0_896"/>
          <p:cNvSpPr/>
          <p:nvPr/>
        </p:nvSpPr>
        <p:spPr>
          <a:xfrm>
            <a:off x="457200" y="342900"/>
            <a:ext cx="7577400" cy="5105400"/>
          </a:xfrm>
          <a:prstGeom prst="round2DiagRect">
            <a:avLst>
              <a:gd fmla="val 16667" name="adj1"/>
              <a:gd fmla="val 0" name="adj2"/>
            </a:avLst>
          </a:prstGeom>
          <a:solidFill>
            <a:schemeClr val="lt1"/>
          </a:solidFill>
          <a:ln cap="flat" cmpd="sng" w="25400">
            <a:solidFill>
              <a:srgbClr val="E397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0" name="Google Shape;50;g968e57699d_0_896"/>
          <p:cNvPicPr preferRelativeResize="0"/>
          <p:nvPr/>
        </p:nvPicPr>
        <p:blipFill rotWithShape="1">
          <a:blip r:embed="rId2">
            <a:alphaModFix/>
          </a:blip>
          <a:srcRect b="0" l="0" r="0" t="0"/>
          <a:stretch/>
        </p:blipFill>
        <p:spPr>
          <a:xfrm>
            <a:off x="6137874" y="3619500"/>
            <a:ext cx="2525347" cy="7461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1" name="Shape 51"/>
        <p:cNvGrpSpPr/>
        <p:nvPr/>
      </p:nvGrpSpPr>
      <p:grpSpPr>
        <a:xfrm>
          <a:off x="0" y="0"/>
          <a:ext cx="0" cy="0"/>
          <a:chOff x="0" y="0"/>
          <a:chExt cx="0" cy="0"/>
        </a:xfrm>
      </p:grpSpPr>
      <p:sp>
        <p:nvSpPr>
          <p:cNvPr id="52" name="Google Shape;52;g968e57699d_0_902"/>
          <p:cNvSpPr/>
          <p:nvPr/>
        </p:nvSpPr>
        <p:spPr>
          <a:xfrm>
            <a:off x="0" y="0"/>
            <a:ext cx="980100" cy="952500"/>
          </a:xfrm>
          <a:prstGeom prst="rect">
            <a:avLst/>
          </a:prstGeom>
          <a:solidFill>
            <a:srgbClr val="E397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53" name="Google Shape;53;g968e57699d_0_902"/>
          <p:cNvSpPr/>
          <p:nvPr/>
        </p:nvSpPr>
        <p:spPr>
          <a:xfrm>
            <a:off x="8237144" y="4762500"/>
            <a:ext cx="906900" cy="952500"/>
          </a:xfrm>
          <a:prstGeom prst="rect">
            <a:avLst/>
          </a:prstGeom>
          <a:solidFill>
            <a:srgbClr val="E397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54" name="Google Shape;54;g968e57699d_0_902"/>
          <p:cNvSpPr/>
          <p:nvPr/>
        </p:nvSpPr>
        <p:spPr>
          <a:xfrm>
            <a:off x="0" y="-38100"/>
            <a:ext cx="9175800" cy="5753100"/>
          </a:xfrm>
          <a:prstGeom prst="round2DiagRect">
            <a:avLst>
              <a:gd fmla="val 16667" name="adj1"/>
              <a:gd fmla="val 0" name="adj2"/>
            </a:avLst>
          </a:prstGeom>
          <a:solidFill>
            <a:srgbClr val="7C7C7C"/>
          </a:solidFill>
          <a:ln cap="flat" cmpd="sng" w="25400">
            <a:solidFill>
              <a:srgbClr val="E397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g968e57699d_0_902"/>
          <p:cNvSpPr/>
          <p:nvPr/>
        </p:nvSpPr>
        <p:spPr>
          <a:xfrm>
            <a:off x="457200" y="342900"/>
            <a:ext cx="7577400" cy="5105400"/>
          </a:xfrm>
          <a:prstGeom prst="round2DiagRect">
            <a:avLst>
              <a:gd fmla="val 16667" name="adj1"/>
              <a:gd fmla="val 0" name="adj2"/>
            </a:avLst>
          </a:prstGeom>
          <a:solidFill>
            <a:schemeClr val="lt1"/>
          </a:solidFill>
          <a:ln cap="flat" cmpd="sng" w="25400">
            <a:solidFill>
              <a:srgbClr val="E397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6" name="Google Shape;56;g968e57699d_0_902"/>
          <p:cNvPicPr preferRelativeResize="0"/>
          <p:nvPr/>
        </p:nvPicPr>
        <p:blipFill rotWithShape="1">
          <a:blip r:embed="rId2">
            <a:alphaModFix/>
          </a:blip>
          <a:srcRect b="0" l="0" r="0" t="0"/>
          <a:stretch/>
        </p:blipFill>
        <p:spPr>
          <a:xfrm>
            <a:off x="6137874" y="3619500"/>
            <a:ext cx="2525347" cy="7461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g968e57699d_0_908"/>
          <p:cNvSpPr txBox="1"/>
          <p:nvPr>
            <p:ph type="title"/>
          </p:nvPr>
        </p:nvSpPr>
        <p:spPr>
          <a:xfrm>
            <a:off x="722313" y="3672418"/>
            <a:ext cx="7772400" cy="1134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968e57699d_0_908"/>
          <p:cNvSpPr txBox="1"/>
          <p:nvPr>
            <p:ph idx="1" type="body"/>
          </p:nvPr>
        </p:nvSpPr>
        <p:spPr>
          <a:xfrm>
            <a:off x="722313" y="2422261"/>
            <a:ext cx="7772400" cy="12504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60" name="Google Shape;60;g968e57699d_0_908"/>
          <p:cNvSpPr txBox="1"/>
          <p:nvPr>
            <p:ph idx="10" type="dt"/>
          </p:nvPr>
        </p:nvSpPr>
        <p:spPr>
          <a:xfrm>
            <a:off x="457200" y="5296959"/>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g968e57699d_0_908"/>
          <p:cNvSpPr txBox="1"/>
          <p:nvPr>
            <p:ph idx="11" type="ftr"/>
          </p:nvPr>
        </p:nvSpPr>
        <p:spPr>
          <a:xfrm>
            <a:off x="3124200" y="5296959"/>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g968e57699d_0_908"/>
          <p:cNvSpPr txBox="1"/>
          <p:nvPr>
            <p:ph idx="12" type="sldNum"/>
          </p:nvPr>
        </p:nvSpPr>
        <p:spPr>
          <a:xfrm>
            <a:off x="6553200" y="5296959"/>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g968e57699d_0_914"/>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g968e57699d_0_914"/>
          <p:cNvSpPr txBox="1"/>
          <p:nvPr>
            <p:ph idx="1" type="body"/>
          </p:nvPr>
        </p:nvSpPr>
        <p:spPr>
          <a:xfrm>
            <a:off x="457200" y="1333500"/>
            <a:ext cx="4038600" cy="37716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6" name="Google Shape;66;g968e57699d_0_914"/>
          <p:cNvSpPr txBox="1"/>
          <p:nvPr>
            <p:ph idx="2" type="body"/>
          </p:nvPr>
        </p:nvSpPr>
        <p:spPr>
          <a:xfrm>
            <a:off x="4648200" y="1333500"/>
            <a:ext cx="4038600" cy="37716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7" name="Google Shape;67;g968e57699d_0_914"/>
          <p:cNvSpPr txBox="1"/>
          <p:nvPr>
            <p:ph idx="10" type="dt"/>
          </p:nvPr>
        </p:nvSpPr>
        <p:spPr>
          <a:xfrm>
            <a:off x="457200" y="5296959"/>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g968e57699d_0_914"/>
          <p:cNvSpPr txBox="1"/>
          <p:nvPr>
            <p:ph idx="11" type="ftr"/>
          </p:nvPr>
        </p:nvSpPr>
        <p:spPr>
          <a:xfrm>
            <a:off x="3124200" y="5296959"/>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968e57699d_0_914"/>
          <p:cNvSpPr txBox="1"/>
          <p:nvPr>
            <p:ph idx="12" type="sldNum"/>
          </p:nvPr>
        </p:nvSpPr>
        <p:spPr>
          <a:xfrm>
            <a:off x="6553200" y="5296959"/>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theme" Target="../theme/theme1.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968e57699d_0_860"/>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968e57699d_0_860"/>
          <p:cNvSpPr txBox="1"/>
          <p:nvPr>
            <p:ph idx="1" type="body"/>
          </p:nvPr>
        </p:nvSpPr>
        <p:spPr>
          <a:xfrm>
            <a:off x="457200" y="1333500"/>
            <a:ext cx="8229600" cy="37716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g968e57699d_0_860"/>
          <p:cNvSpPr txBox="1"/>
          <p:nvPr>
            <p:ph idx="10" type="dt"/>
          </p:nvPr>
        </p:nvSpPr>
        <p:spPr>
          <a:xfrm>
            <a:off x="457200" y="5296959"/>
            <a:ext cx="2133600" cy="30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g968e57699d_0_860"/>
          <p:cNvSpPr txBox="1"/>
          <p:nvPr>
            <p:ph idx="11" type="ftr"/>
          </p:nvPr>
        </p:nvSpPr>
        <p:spPr>
          <a:xfrm>
            <a:off x="3124200" y="5296959"/>
            <a:ext cx="2895600" cy="304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g968e57699d_0_860"/>
          <p:cNvSpPr txBox="1"/>
          <p:nvPr>
            <p:ph idx="12" type="sldNum"/>
          </p:nvPr>
        </p:nvSpPr>
        <p:spPr>
          <a:xfrm>
            <a:off x="6553200" y="5296959"/>
            <a:ext cx="2133600" cy="304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1" name="Shape 111"/>
        <p:cNvGrpSpPr/>
        <p:nvPr/>
      </p:nvGrpSpPr>
      <p:grpSpPr>
        <a:xfrm>
          <a:off x="0" y="0"/>
          <a:ext cx="0" cy="0"/>
          <a:chOff x="0" y="0"/>
          <a:chExt cx="0" cy="0"/>
        </a:xfrm>
      </p:grpSpPr>
      <p:sp>
        <p:nvSpPr>
          <p:cNvPr id="112" name="Google Shape;112;gc7bc40d123_0_439"/>
          <p:cNvSpPr txBox="1"/>
          <p:nvPr>
            <p:ph type="title"/>
          </p:nvPr>
        </p:nvSpPr>
        <p:spPr>
          <a:xfrm>
            <a:off x="457200" y="508000"/>
            <a:ext cx="8229600" cy="636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2800"/>
              <a:buFont typeface="Proxima Nova Semibold"/>
              <a:buNone/>
              <a:defRPr b="0" i="0" sz="28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3" name="Google Shape;113;gc7bc40d123_0_439"/>
          <p:cNvSpPr txBox="1"/>
          <p:nvPr>
            <p:ph idx="1" type="body"/>
          </p:nvPr>
        </p:nvSpPr>
        <p:spPr>
          <a:xfrm>
            <a:off x="457200" y="1294056"/>
            <a:ext cx="8229600" cy="3795900"/>
          </a:xfrm>
          <a:prstGeom prst="rect">
            <a:avLst/>
          </a:prstGeom>
          <a:noFill/>
          <a:ln>
            <a:noFill/>
          </a:ln>
        </p:spPr>
        <p:txBody>
          <a:bodyPr anchorCtr="0" anchor="t" bIns="0" lIns="0" spcFirstLastPara="1" rIns="0" wrap="square" tIns="0">
            <a:noAutofit/>
          </a:bodyPr>
          <a:lstStyle>
            <a:lvl1pPr indent="-342900" lvl="0" marL="457200" marR="0" rtl="0" algn="l">
              <a:lnSpc>
                <a:spcPct val="115000"/>
              </a:lnSpc>
              <a:spcBef>
                <a:spcPts val="0"/>
              </a:spcBef>
              <a:spcAft>
                <a:spcPts val="0"/>
              </a:spcAft>
              <a:buClr>
                <a:schemeClr val="dk2"/>
              </a:buClr>
              <a:buSzPts val="1800"/>
              <a:buFont typeface="EB Garamond"/>
              <a:buChar char="●"/>
              <a:defRPr b="0" i="0" sz="1800" u="none" cap="none" strike="noStrike">
                <a:solidFill>
                  <a:schemeClr val="dk2"/>
                </a:solidFill>
                <a:latin typeface="EB Garamond"/>
                <a:ea typeface="EB Garamond"/>
                <a:cs typeface="EB Garamond"/>
                <a:sym typeface="EB Garamond"/>
              </a:defRPr>
            </a:lvl1pPr>
            <a:lvl2pPr indent="-317500" lvl="1" marL="914400" marR="0" rtl="0" algn="l">
              <a:lnSpc>
                <a:spcPct val="115000"/>
              </a:lnSpc>
              <a:spcBef>
                <a:spcPts val="1600"/>
              </a:spcBef>
              <a:spcAft>
                <a:spcPts val="0"/>
              </a:spcAft>
              <a:buClr>
                <a:schemeClr val="dk2"/>
              </a:buClr>
              <a:buSzPts val="1400"/>
              <a:buFont typeface="EB Garamond"/>
              <a:buChar char="○"/>
              <a:defRPr b="0" i="0" sz="1400" u="none" cap="none" strike="noStrike">
                <a:solidFill>
                  <a:schemeClr val="dk2"/>
                </a:solidFill>
                <a:latin typeface="EB Garamond"/>
                <a:ea typeface="EB Garamond"/>
                <a:cs typeface="EB Garamond"/>
                <a:sym typeface="EB Garamond"/>
              </a:defRPr>
            </a:lvl2pPr>
            <a:lvl3pPr indent="-317500" lvl="2" marL="1371600" marR="0" rtl="0" algn="l">
              <a:lnSpc>
                <a:spcPct val="115000"/>
              </a:lnSpc>
              <a:spcBef>
                <a:spcPts val="1600"/>
              </a:spcBef>
              <a:spcAft>
                <a:spcPts val="0"/>
              </a:spcAft>
              <a:buClr>
                <a:schemeClr val="dk2"/>
              </a:buClr>
              <a:buSzPts val="1400"/>
              <a:buFont typeface="EB Garamond"/>
              <a:buChar char="■"/>
              <a:defRPr b="0" i="0" sz="1400" u="none" cap="none" strike="noStrike">
                <a:solidFill>
                  <a:schemeClr val="dk2"/>
                </a:solidFill>
                <a:latin typeface="EB Garamond"/>
                <a:ea typeface="EB Garamond"/>
                <a:cs typeface="EB Garamond"/>
                <a:sym typeface="EB Garamond"/>
              </a:defRPr>
            </a:lvl3pPr>
            <a:lvl4pPr indent="-317500" lvl="3" marL="1828800" marR="0" rtl="0" algn="l">
              <a:lnSpc>
                <a:spcPct val="115000"/>
              </a:lnSpc>
              <a:spcBef>
                <a:spcPts val="1600"/>
              </a:spcBef>
              <a:spcAft>
                <a:spcPts val="0"/>
              </a:spcAft>
              <a:buClr>
                <a:schemeClr val="dk2"/>
              </a:buClr>
              <a:buSzPts val="1400"/>
              <a:buFont typeface="EB Garamond"/>
              <a:buChar char="●"/>
              <a:defRPr b="0" i="0" sz="1400" u="none" cap="none" strike="noStrike">
                <a:solidFill>
                  <a:schemeClr val="dk2"/>
                </a:solidFill>
                <a:latin typeface="EB Garamond"/>
                <a:ea typeface="EB Garamond"/>
                <a:cs typeface="EB Garamond"/>
                <a:sym typeface="EB Garamond"/>
              </a:defRPr>
            </a:lvl4pPr>
            <a:lvl5pPr indent="-317500" lvl="4" marL="2286000" marR="0" rtl="0" algn="l">
              <a:lnSpc>
                <a:spcPct val="115000"/>
              </a:lnSpc>
              <a:spcBef>
                <a:spcPts val="1600"/>
              </a:spcBef>
              <a:spcAft>
                <a:spcPts val="0"/>
              </a:spcAft>
              <a:buClr>
                <a:schemeClr val="dk2"/>
              </a:buClr>
              <a:buSzPts val="1400"/>
              <a:buFont typeface="EB Garamond"/>
              <a:buChar char="○"/>
              <a:defRPr b="0" i="0" sz="1400" u="none" cap="none" strike="noStrike">
                <a:solidFill>
                  <a:schemeClr val="dk2"/>
                </a:solidFill>
                <a:latin typeface="EB Garamond"/>
                <a:ea typeface="EB Garamond"/>
                <a:cs typeface="EB Garamond"/>
                <a:sym typeface="EB Garamond"/>
              </a:defRPr>
            </a:lvl5pPr>
            <a:lvl6pPr indent="-317500" lvl="5" marL="2743200" marR="0" rtl="0" algn="l">
              <a:lnSpc>
                <a:spcPct val="115000"/>
              </a:lnSpc>
              <a:spcBef>
                <a:spcPts val="1600"/>
              </a:spcBef>
              <a:spcAft>
                <a:spcPts val="0"/>
              </a:spcAft>
              <a:buClr>
                <a:schemeClr val="dk2"/>
              </a:buClr>
              <a:buSzPts val="1400"/>
              <a:buFont typeface="EB Garamond"/>
              <a:buChar char="■"/>
              <a:defRPr b="0" i="0" sz="1400" u="none" cap="none" strike="noStrike">
                <a:solidFill>
                  <a:schemeClr val="dk2"/>
                </a:solidFill>
                <a:latin typeface="EB Garamond"/>
                <a:ea typeface="EB Garamond"/>
                <a:cs typeface="EB Garamond"/>
                <a:sym typeface="EB Garamond"/>
              </a:defRPr>
            </a:lvl6pPr>
            <a:lvl7pPr indent="-317500" lvl="6" marL="3200400" marR="0" rtl="0" algn="l">
              <a:lnSpc>
                <a:spcPct val="115000"/>
              </a:lnSpc>
              <a:spcBef>
                <a:spcPts val="1600"/>
              </a:spcBef>
              <a:spcAft>
                <a:spcPts val="0"/>
              </a:spcAft>
              <a:buClr>
                <a:schemeClr val="dk2"/>
              </a:buClr>
              <a:buSzPts val="1400"/>
              <a:buFont typeface="EB Garamond"/>
              <a:buChar char="●"/>
              <a:defRPr b="0" i="0" sz="1400" u="none" cap="none" strike="noStrike">
                <a:solidFill>
                  <a:schemeClr val="dk2"/>
                </a:solidFill>
                <a:latin typeface="EB Garamond"/>
                <a:ea typeface="EB Garamond"/>
                <a:cs typeface="EB Garamond"/>
                <a:sym typeface="EB Garamond"/>
              </a:defRPr>
            </a:lvl7pPr>
            <a:lvl8pPr indent="-317500" lvl="7" marL="3657600" marR="0" rtl="0" algn="l">
              <a:lnSpc>
                <a:spcPct val="115000"/>
              </a:lnSpc>
              <a:spcBef>
                <a:spcPts val="1600"/>
              </a:spcBef>
              <a:spcAft>
                <a:spcPts val="0"/>
              </a:spcAft>
              <a:buClr>
                <a:schemeClr val="dk2"/>
              </a:buClr>
              <a:buSzPts val="1400"/>
              <a:buFont typeface="EB Garamond"/>
              <a:buChar char="○"/>
              <a:defRPr b="0" i="0" sz="1400" u="none" cap="none" strike="noStrike">
                <a:solidFill>
                  <a:schemeClr val="dk2"/>
                </a:solidFill>
                <a:latin typeface="EB Garamond"/>
                <a:ea typeface="EB Garamond"/>
                <a:cs typeface="EB Garamond"/>
                <a:sym typeface="EB Garamond"/>
              </a:defRPr>
            </a:lvl8pPr>
            <a:lvl9pPr indent="-317500" lvl="8" marL="4114800" marR="0" rtl="0" algn="l">
              <a:lnSpc>
                <a:spcPct val="115000"/>
              </a:lnSpc>
              <a:spcBef>
                <a:spcPts val="1600"/>
              </a:spcBef>
              <a:spcAft>
                <a:spcPts val="1600"/>
              </a:spcAft>
              <a:buClr>
                <a:schemeClr val="dk2"/>
              </a:buClr>
              <a:buSzPts val="1400"/>
              <a:buFont typeface="EB Garamond"/>
              <a:buChar char="■"/>
              <a:defRPr b="0" i="0" sz="1400" u="none" cap="none" strike="noStrike">
                <a:solidFill>
                  <a:schemeClr val="dk2"/>
                </a:solidFill>
                <a:latin typeface="EB Garamond"/>
                <a:ea typeface="EB Garamond"/>
                <a:cs typeface="EB Garamond"/>
                <a:sym typeface="EB Garamond"/>
              </a:defRPr>
            </a:lvl9pPr>
          </a:lstStyle>
          <a:p/>
        </p:txBody>
      </p:sp>
      <p:sp>
        <p:nvSpPr>
          <p:cNvPr id="114" name="Google Shape;114;gc7bc40d123_0_439"/>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EA4335"/>
          </p15:clr>
        </p15:guide>
        <p15:guide id="2" pos="5472">
          <p15:clr>
            <a:srgbClr val="EA4335"/>
          </p15:clr>
        </p15:guide>
        <p15:guide id="3" orient="horz" pos="320">
          <p15:clr>
            <a:srgbClr val="EA4335"/>
          </p15:clr>
        </p15:guide>
        <p15:guide id="4" orient="horz" pos="3280">
          <p15:clr>
            <a:srgbClr val="EA4335"/>
          </p15:clr>
        </p15:guide>
        <p15:guide id="5" orient="horz" pos="3440">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9" name="Shape 159"/>
        <p:cNvGrpSpPr/>
        <p:nvPr/>
      </p:nvGrpSpPr>
      <p:grpSpPr>
        <a:xfrm>
          <a:off x="0" y="0"/>
          <a:ext cx="0" cy="0"/>
          <a:chOff x="0" y="0"/>
          <a:chExt cx="0" cy="0"/>
        </a:xfrm>
      </p:grpSpPr>
      <p:sp>
        <p:nvSpPr>
          <p:cNvPr id="160" name="Google Shape;160;gc7bc40d123_0_487"/>
          <p:cNvSpPr txBox="1"/>
          <p:nvPr>
            <p:ph type="title"/>
          </p:nvPr>
        </p:nvSpPr>
        <p:spPr>
          <a:xfrm>
            <a:off x="457200" y="508000"/>
            <a:ext cx="8229600" cy="636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2900"/>
              <a:buFont typeface="Proxima Nova Semibold"/>
              <a:buNone/>
              <a:defRPr b="0" i="0" sz="29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9pPr>
          </a:lstStyle>
          <a:p/>
        </p:txBody>
      </p:sp>
      <p:sp>
        <p:nvSpPr>
          <p:cNvPr id="161" name="Google Shape;161;gc7bc40d123_0_487"/>
          <p:cNvSpPr txBox="1"/>
          <p:nvPr>
            <p:ph idx="1" type="body"/>
          </p:nvPr>
        </p:nvSpPr>
        <p:spPr>
          <a:xfrm>
            <a:off x="457200" y="1294056"/>
            <a:ext cx="8229600" cy="3795900"/>
          </a:xfrm>
          <a:prstGeom prst="rect">
            <a:avLst/>
          </a:prstGeom>
          <a:noFill/>
          <a:ln>
            <a:noFill/>
          </a:ln>
        </p:spPr>
        <p:txBody>
          <a:bodyPr anchorCtr="0" anchor="t" bIns="0" lIns="0" spcFirstLastPara="1" rIns="0" wrap="square" tIns="0">
            <a:noAutofit/>
          </a:bodyPr>
          <a:lstStyle>
            <a:lvl1pPr indent="-349250" lvl="0" marL="457200" marR="0" rtl="0" algn="l">
              <a:lnSpc>
                <a:spcPct val="115000"/>
              </a:lnSpc>
              <a:spcBef>
                <a:spcPts val="0"/>
              </a:spcBef>
              <a:spcAft>
                <a:spcPts val="0"/>
              </a:spcAft>
              <a:buClr>
                <a:schemeClr val="dk2"/>
              </a:buClr>
              <a:buSzPts val="1900"/>
              <a:buFont typeface="EB Garamond"/>
              <a:buChar char="●"/>
              <a:defRPr b="0" i="0" sz="1900" u="none" cap="none" strike="noStrike">
                <a:solidFill>
                  <a:schemeClr val="dk2"/>
                </a:solidFill>
                <a:latin typeface="EB Garamond"/>
                <a:ea typeface="EB Garamond"/>
                <a:cs typeface="EB Garamond"/>
                <a:sym typeface="EB Garamond"/>
              </a:defRPr>
            </a:lvl1pPr>
            <a:lvl2pPr indent="-323850" lvl="1" marL="914400" marR="0" rtl="0" algn="l">
              <a:lnSpc>
                <a:spcPct val="115000"/>
              </a:lnSpc>
              <a:spcBef>
                <a:spcPts val="1600"/>
              </a:spcBef>
              <a:spcAft>
                <a:spcPts val="0"/>
              </a:spcAft>
              <a:buClr>
                <a:schemeClr val="dk2"/>
              </a:buClr>
              <a:buSzPts val="1500"/>
              <a:buFont typeface="EB Garamond"/>
              <a:buChar char="○"/>
              <a:defRPr b="0" i="0" sz="1500" u="none" cap="none" strike="noStrike">
                <a:solidFill>
                  <a:schemeClr val="dk2"/>
                </a:solidFill>
                <a:latin typeface="EB Garamond"/>
                <a:ea typeface="EB Garamond"/>
                <a:cs typeface="EB Garamond"/>
                <a:sym typeface="EB Garamond"/>
              </a:defRPr>
            </a:lvl2pPr>
            <a:lvl3pPr indent="-323850" lvl="2" marL="1371600" marR="0" rtl="0" algn="l">
              <a:lnSpc>
                <a:spcPct val="115000"/>
              </a:lnSpc>
              <a:spcBef>
                <a:spcPts val="1600"/>
              </a:spcBef>
              <a:spcAft>
                <a:spcPts val="0"/>
              </a:spcAft>
              <a:buClr>
                <a:schemeClr val="dk2"/>
              </a:buClr>
              <a:buSzPts val="1500"/>
              <a:buFont typeface="EB Garamond"/>
              <a:buChar char="■"/>
              <a:defRPr b="0" i="0" sz="1500" u="none" cap="none" strike="noStrike">
                <a:solidFill>
                  <a:schemeClr val="dk2"/>
                </a:solidFill>
                <a:latin typeface="EB Garamond"/>
                <a:ea typeface="EB Garamond"/>
                <a:cs typeface="EB Garamond"/>
                <a:sym typeface="EB Garamond"/>
              </a:defRPr>
            </a:lvl3pPr>
            <a:lvl4pPr indent="-323850" lvl="3" marL="1828800" marR="0" rtl="0" algn="l">
              <a:lnSpc>
                <a:spcPct val="115000"/>
              </a:lnSpc>
              <a:spcBef>
                <a:spcPts val="1600"/>
              </a:spcBef>
              <a:spcAft>
                <a:spcPts val="0"/>
              </a:spcAft>
              <a:buClr>
                <a:schemeClr val="dk2"/>
              </a:buClr>
              <a:buSzPts val="1500"/>
              <a:buFont typeface="EB Garamond"/>
              <a:buChar char="●"/>
              <a:defRPr b="0" i="0" sz="1500" u="none" cap="none" strike="noStrike">
                <a:solidFill>
                  <a:schemeClr val="dk2"/>
                </a:solidFill>
                <a:latin typeface="EB Garamond"/>
                <a:ea typeface="EB Garamond"/>
                <a:cs typeface="EB Garamond"/>
                <a:sym typeface="EB Garamond"/>
              </a:defRPr>
            </a:lvl4pPr>
            <a:lvl5pPr indent="-323850" lvl="4" marL="2286000" marR="0" rtl="0" algn="l">
              <a:lnSpc>
                <a:spcPct val="115000"/>
              </a:lnSpc>
              <a:spcBef>
                <a:spcPts val="1600"/>
              </a:spcBef>
              <a:spcAft>
                <a:spcPts val="0"/>
              </a:spcAft>
              <a:buClr>
                <a:schemeClr val="dk2"/>
              </a:buClr>
              <a:buSzPts val="1500"/>
              <a:buFont typeface="EB Garamond"/>
              <a:buChar char="○"/>
              <a:defRPr b="0" i="0" sz="1500" u="none" cap="none" strike="noStrike">
                <a:solidFill>
                  <a:schemeClr val="dk2"/>
                </a:solidFill>
                <a:latin typeface="EB Garamond"/>
                <a:ea typeface="EB Garamond"/>
                <a:cs typeface="EB Garamond"/>
                <a:sym typeface="EB Garamond"/>
              </a:defRPr>
            </a:lvl5pPr>
            <a:lvl6pPr indent="-323850" lvl="5" marL="2743200" marR="0" rtl="0" algn="l">
              <a:lnSpc>
                <a:spcPct val="115000"/>
              </a:lnSpc>
              <a:spcBef>
                <a:spcPts val="1600"/>
              </a:spcBef>
              <a:spcAft>
                <a:spcPts val="0"/>
              </a:spcAft>
              <a:buClr>
                <a:schemeClr val="dk2"/>
              </a:buClr>
              <a:buSzPts val="1500"/>
              <a:buFont typeface="EB Garamond"/>
              <a:buChar char="■"/>
              <a:defRPr b="0" i="0" sz="1500" u="none" cap="none" strike="noStrike">
                <a:solidFill>
                  <a:schemeClr val="dk2"/>
                </a:solidFill>
                <a:latin typeface="EB Garamond"/>
                <a:ea typeface="EB Garamond"/>
                <a:cs typeface="EB Garamond"/>
                <a:sym typeface="EB Garamond"/>
              </a:defRPr>
            </a:lvl6pPr>
            <a:lvl7pPr indent="-323850" lvl="6" marL="3200400" marR="0" rtl="0" algn="l">
              <a:lnSpc>
                <a:spcPct val="115000"/>
              </a:lnSpc>
              <a:spcBef>
                <a:spcPts val="1600"/>
              </a:spcBef>
              <a:spcAft>
                <a:spcPts val="0"/>
              </a:spcAft>
              <a:buClr>
                <a:schemeClr val="dk2"/>
              </a:buClr>
              <a:buSzPts val="1500"/>
              <a:buFont typeface="EB Garamond"/>
              <a:buChar char="●"/>
              <a:defRPr b="0" i="0" sz="1500" u="none" cap="none" strike="noStrike">
                <a:solidFill>
                  <a:schemeClr val="dk2"/>
                </a:solidFill>
                <a:latin typeface="EB Garamond"/>
                <a:ea typeface="EB Garamond"/>
                <a:cs typeface="EB Garamond"/>
                <a:sym typeface="EB Garamond"/>
              </a:defRPr>
            </a:lvl7pPr>
            <a:lvl8pPr indent="-323850" lvl="7" marL="3657600" marR="0" rtl="0" algn="l">
              <a:lnSpc>
                <a:spcPct val="115000"/>
              </a:lnSpc>
              <a:spcBef>
                <a:spcPts val="1600"/>
              </a:spcBef>
              <a:spcAft>
                <a:spcPts val="0"/>
              </a:spcAft>
              <a:buClr>
                <a:schemeClr val="dk2"/>
              </a:buClr>
              <a:buSzPts val="1500"/>
              <a:buFont typeface="EB Garamond"/>
              <a:buChar char="○"/>
              <a:defRPr b="0" i="0" sz="1500" u="none" cap="none" strike="noStrike">
                <a:solidFill>
                  <a:schemeClr val="dk2"/>
                </a:solidFill>
                <a:latin typeface="EB Garamond"/>
                <a:ea typeface="EB Garamond"/>
                <a:cs typeface="EB Garamond"/>
                <a:sym typeface="EB Garamond"/>
              </a:defRPr>
            </a:lvl8pPr>
            <a:lvl9pPr indent="-323850" lvl="8" marL="4114800" marR="0" rtl="0" algn="l">
              <a:lnSpc>
                <a:spcPct val="115000"/>
              </a:lnSpc>
              <a:spcBef>
                <a:spcPts val="1600"/>
              </a:spcBef>
              <a:spcAft>
                <a:spcPts val="1600"/>
              </a:spcAft>
              <a:buClr>
                <a:schemeClr val="dk2"/>
              </a:buClr>
              <a:buSzPts val="1500"/>
              <a:buFont typeface="EB Garamond"/>
              <a:buChar char="■"/>
              <a:defRPr b="0" i="0" sz="1500" u="none" cap="none" strike="noStrike">
                <a:solidFill>
                  <a:schemeClr val="dk2"/>
                </a:solidFill>
                <a:latin typeface="EB Garamond"/>
                <a:ea typeface="EB Garamond"/>
                <a:cs typeface="EB Garamond"/>
                <a:sym typeface="EB Garamond"/>
              </a:defRPr>
            </a:lvl9pPr>
          </a:lstStyle>
          <a:p/>
        </p:txBody>
      </p:sp>
      <p:sp>
        <p:nvSpPr>
          <p:cNvPr id="162" name="Google Shape;162;gc7bc40d123_0_487"/>
          <p:cNvSpPr txBox="1"/>
          <p:nvPr>
            <p:ph idx="12" type="sldNum"/>
          </p:nvPr>
        </p:nvSpPr>
        <p:spPr>
          <a:xfrm>
            <a:off x="8472458" y="5229816"/>
            <a:ext cx="548700" cy="437400"/>
          </a:xfrm>
          <a:prstGeom prst="rect">
            <a:avLst/>
          </a:prstGeom>
          <a:noFill/>
          <a:ln>
            <a:noFill/>
          </a:ln>
        </p:spPr>
        <p:txBody>
          <a:bodyPr anchorCtr="0" anchor="ctr" bIns="94800" lIns="94800" spcFirstLastPara="1" rIns="94800" wrap="square" tIns="94800">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EA4335"/>
          </p15:clr>
        </p15:guide>
        <p15:guide id="2" pos="5472">
          <p15:clr>
            <a:srgbClr val="EA4335"/>
          </p15:clr>
        </p15:guide>
        <p15:guide id="3" orient="horz" pos="320">
          <p15:clr>
            <a:srgbClr val="EA4335"/>
          </p15:clr>
        </p15:guide>
        <p15:guide id="4" orient="horz" pos="3280">
          <p15:clr>
            <a:srgbClr val="EA4335"/>
          </p15:clr>
        </p15:guide>
        <p15:guide id="5" orient="horz" pos="344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 Id="rId3" Type="http://schemas.openxmlformats.org/officeDocument/2006/relationships/hyperlink" Target="https://www.uspto.gov/trademarks" TargetMode="External"/><Relationship Id="rId4" Type="http://schemas.openxmlformats.org/officeDocument/2006/relationships/hyperlink" Target="https://www.uspto.gov/learning-and-resources/trademark-faq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 Id="rId3" Type="http://schemas.openxmlformats.org/officeDocument/2006/relationships/hyperlink" Target="https://www.copyright.gov/" TargetMode="External"/><Relationship Id="rId4" Type="http://schemas.openxmlformats.org/officeDocument/2006/relationships/hyperlink" Target="https://www.copyright.gov/help/faq/"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0.xml"/><Relationship Id="rId3" Type="http://schemas.openxmlformats.org/officeDocument/2006/relationships/hyperlink" Target="https://meetny.webex.com/mw3300/mywebex/default.do?nomenu=true&amp;siteurl=meetny&amp;service=6&amp;rnd=0.8667814475742426&amp;main_url=https%3A%2F%2Fmeetny.webex.com%2Fec3300%2Feventcenter%2Fevent%2FeventAction.do%3FtheAction%3Ddetail%26%26%26EMK%3D4832534b0000000455bce4b5ed5c039656e11ef20da6d8e7ae5594edc36bc61432e4eed6a418c0d6%26siteurl%3Dmeetny%26confViewID%3D189583680046378472%26encryptTicket%3DSDJTSwAAAASE-k60z5sr7eWznLYeBgTLYG2U1XfZ4UR6D280LgITYg2%26"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0.jpg"/><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6.jpg"/><Relationship Id="rId7" Type="http://schemas.openxmlformats.org/officeDocument/2006/relationships/image" Target="../media/image8.jpg"/><Relationship Id="rId8"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hyperlink" Target="https://www.startsmallthinkbig.org/workshops-classes" TargetMode="External"/><Relationship Id="rId4" Type="http://schemas.openxmlformats.org/officeDocument/2006/relationships/hyperlink" Target="https://www.startsmallthinkbig.org/covid19" TargetMode="External"/><Relationship Id="rId5" Type="http://schemas.openxmlformats.org/officeDocument/2006/relationships/hyperlink" Target="https://www.startsmallthinkbig.org/apply-now" TargetMode="External"/><Relationship Id="rId6" Type="http://schemas.openxmlformats.org/officeDocument/2006/relationships/hyperlink" Target="https://bit.ly/sstbspanishapp" TargetMode="External"/><Relationship Id="rId7" Type="http://schemas.openxmlformats.org/officeDocument/2006/relationships/hyperlink" Target="https://covid19.startsmallthinkbig.org/request" TargetMode="External"/><Relationship Id="rId8" Type="http://schemas.openxmlformats.org/officeDocument/2006/relationships/hyperlink" Target="https://covid19.startsmallthinkbig.org/request/es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c7bc40d123_0_78"/>
          <p:cNvSpPr txBox="1"/>
          <p:nvPr>
            <p:ph type="ctrTitle"/>
          </p:nvPr>
        </p:nvSpPr>
        <p:spPr>
          <a:xfrm>
            <a:off x="49200" y="1218611"/>
            <a:ext cx="9045600" cy="13206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4700"/>
              <a:buNone/>
            </a:pPr>
            <a:r>
              <a:rPr lang="en-US" sz="3400"/>
              <a:t>Doing Business Online</a:t>
            </a:r>
            <a:endParaRPr sz="3400"/>
          </a:p>
        </p:txBody>
      </p:sp>
      <p:sp>
        <p:nvSpPr>
          <p:cNvPr id="213" name="Google Shape;213;gc7bc40d123_0_78"/>
          <p:cNvSpPr txBox="1"/>
          <p:nvPr>
            <p:ph idx="1" type="subTitle"/>
          </p:nvPr>
        </p:nvSpPr>
        <p:spPr>
          <a:xfrm>
            <a:off x="195993" y="2966448"/>
            <a:ext cx="8686800" cy="12159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400"/>
              <a:buNone/>
            </a:pPr>
            <a:r>
              <a:rPr lang="en-US" sz="3000"/>
              <a:t>Terms of Use, Privacy Policies and </a:t>
            </a:r>
            <a:endParaRPr sz="3000"/>
          </a:p>
          <a:p>
            <a:pPr indent="0" lvl="0" marL="0" rtl="0" algn="ctr">
              <a:lnSpc>
                <a:spcPct val="100000"/>
              </a:lnSpc>
              <a:spcBef>
                <a:spcPts val="0"/>
              </a:spcBef>
              <a:spcAft>
                <a:spcPts val="0"/>
              </a:spcAft>
              <a:buSzPts val="2400"/>
              <a:buNone/>
            </a:pPr>
            <a:r>
              <a:rPr lang="en-US" sz="3000"/>
              <a:t>Select Issues in Intellectual Property </a:t>
            </a:r>
            <a:endParaRPr sz="3000"/>
          </a:p>
        </p:txBody>
      </p:sp>
      <p:pic>
        <p:nvPicPr>
          <p:cNvPr id="214" name="Google Shape;214;gc7bc40d123_0_78"/>
          <p:cNvPicPr preferRelativeResize="0"/>
          <p:nvPr/>
        </p:nvPicPr>
        <p:blipFill rotWithShape="1">
          <a:blip r:embed="rId3">
            <a:alphaModFix/>
          </a:blip>
          <a:srcRect b="0" l="0" r="0" t="0"/>
          <a:stretch/>
        </p:blipFill>
        <p:spPr>
          <a:xfrm>
            <a:off x="3935885" y="4036150"/>
            <a:ext cx="1272250" cy="295145"/>
          </a:xfrm>
          <a:prstGeom prst="rect">
            <a:avLst/>
          </a:prstGeom>
          <a:noFill/>
          <a:ln>
            <a:noFill/>
          </a:ln>
        </p:spPr>
      </p:pic>
      <p:sp>
        <p:nvSpPr>
          <p:cNvPr id="215" name="Google Shape;215;gc7bc40d123_0_78"/>
          <p:cNvSpPr txBox="1"/>
          <p:nvPr>
            <p:ph idx="2" type="subTitle"/>
          </p:nvPr>
        </p:nvSpPr>
        <p:spPr>
          <a:xfrm>
            <a:off x="457200" y="508000"/>
            <a:ext cx="8229600" cy="514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1600"/>
              </a:spcAft>
              <a:buSzPts val="1200"/>
              <a:buNone/>
            </a:pPr>
            <a:r>
              <a:rPr lang="en-US"/>
              <a:t>March 31, 2021</a:t>
            </a:r>
            <a:endParaRPr/>
          </a:p>
        </p:txBody>
      </p:sp>
      <p:sp>
        <p:nvSpPr>
          <p:cNvPr id="216" name="Google Shape;216;gc7bc40d123_0_78"/>
          <p:cNvSpPr txBox="1"/>
          <p:nvPr/>
        </p:nvSpPr>
        <p:spPr>
          <a:xfrm>
            <a:off x="457200" y="4581348"/>
            <a:ext cx="8229600" cy="825300"/>
          </a:xfrm>
          <a:prstGeom prst="rect">
            <a:avLst/>
          </a:prstGeom>
          <a:noFill/>
          <a:ln>
            <a:noFill/>
          </a:ln>
        </p:spPr>
        <p:txBody>
          <a:bodyPr anchorCtr="0" anchor="b" bIns="68575" lIns="68575" spcFirstLastPara="1" rIns="68575" wrap="square" tIns="68575">
            <a:noAutofit/>
          </a:bodyPr>
          <a:lstStyle/>
          <a:p>
            <a:pPr indent="0" lvl="0" marL="0" marR="0" rtl="0" algn="ctr">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Proxima Nova Semibold"/>
                <a:ea typeface="Proxima Nova Semibold"/>
                <a:cs typeface="Proxima Nova Semibold"/>
                <a:sym typeface="Proxima Nova Semibold"/>
              </a:rPr>
              <a:t>Presented by Stephanie Charles, Esq., Cleary Gottlieb Fellow, and Miche</a:t>
            </a:r>
            <a:r>
              <a:rPr lang="en-US" sz="800">
                <a:solidFill>
                  <a:schemeClr val="dk1"/>
                </a:solidFill>
                <a:latin typeface="Proxima Nova Semibold"/>
                <a:ea typeface="Proxima Nova Semibold"/>
                <a:cs typeface="Proxima Nova Semibold"/>
                <a:sym typeface="Proxima Nova Semibold"/>
              </a:rPr>
              <a:t>lle Ki, Pillsbury Social Impact Fellow,</a:t>
            </a:r>
            <a:r>
              <a:rPr b="0" i="0" lang="en-US" sz="800" u="none" cap="none" strike="noStrike">
                <a:solidFill>
                  <a:schemeClr val="dk1"/>
                </a:solidFill>
                <a:latin typeface="Proxima Nova Semibold"/>
                <a:ea typeface="Proxima Nova Semibold"/>
                <a:cs typeface="Proxima Nova Semibold"/>
                <a:sym typeface="Proxima Nova Semibold"/>
              </a:rPr>
              <a:t> </a:t>
            </a:r>
            <a:endParaRPr b="0" i="0" sz="800" u="none" cap="none" strike="noStrike">
              <a:solidFill>
                <a:schemeClr val="dk1"/>
              </a:solidFill>
              <a:latin typeface="Proxima Nova Semibold"/>
              <a:ea typeface="Proxima Nova Semibold"/>
              <a:cs typeface="Proxima Nova Semibold"/>
              <a:sym typeface="Proxima Nova Semibold"/>
            </a:endParaRPr>
          </a:p>
          <a:p>
            <a:pPr indent="0" lvl="0" marL="0" marR="0" rtl="0" algn="ctr">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Proxima Nova Semibold"/>
                <a:ea typeface="Proxima Nova Semibold"/>
                <a:cs typeface="Proxima Nova Semibold"/>
                <a:sym typeface="Proxima Nova Semibold"/>
              </a:rPr>
              <a:t>in collaboration with the </a:t>
            </a:r>
            <a:r>
              <a:rPr lang="en-US" sz="800">
                <a:solidFill>
                  <a:schemeClr val="dk1"/>
                </a:solidFill>
                <a:latin typeface="Proxima Nova Semibold"/>
                <a:ea typeface="Proxima Nova Semibold"/>
                <a:cs typeface="Proxima Nova Semibold"/>
                <a:sym typeface="Proxima Nova Semibold"/>
              </a:rPr>
              <a:t>Harlem Community Development Corporation</a:t>
            </a:r>
            <a:endParaRPr b="0" i="0" sz="800" u="none" cap="none" strike="noStrike">
              <a:solidFill>
                <a:schemeClr val="dk1"/>
              </a:solidFill>
              <a:latin typeface="Proxima Nova Semibold"/>
              <a:ea typeface="Proxima Nova Semibold"/>
              <a:cs typeface="Proxima Nova Semibold"/>
              <a:sym typeface="Proxima Nova Semibold"/>
            </a:endParaRPr>
          </a:p>
          <a:p>
            <a:pPr indent="0" lvl="0" marL="0" marR="0" rtl="0" algn="ctr">
              <a:lnSpc>
                <a:spcPct val="115000"/>
              </a:lnSpc>
              <a:spcBef>
                <a:spcPts val="800"/>
              </a:spcBef>
              <a:spcAft>
                <a:spcPts val="800"/>
              </a:spcAft>
              <a:buClr>
                <a:srgbClr val="000000"/>
              </a:buClr>
              <a:buSzPts val="800"/>
              <a:buFont typeface="Arial"/>
              <a:buNone/>
            </a:pPr>
            <a:r>
              <a:t/>
            </a:r>
            <a:endParaRPr b="0" i="0" sz="800" u="none" cap="none" strike="noStrike">
              <a:solidFill>
                <a:schemeClr val="dk1"/>
              </a:solidFill>
              <a:latin typeface="Proxima Nova Semibold"/>
              <a:ea typeface="Proxima Nova Semibold"/>
              <a:cs typeface="Proxima Nova Semibold"/>
              <a:sym typeface="Proxima Nova Semibold"/>
            </a:endParaRPr>
          </a:p>
        </p:txBody>
      </p:sp>
      <p:sp>
        <p:nvSpPr>
          <p:cNvPr id="217" name="Google Shape;217;gc7bc40d123_0_78"/>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7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ccfb04c265_0_15"/>
          <p:cNvSpPr txBox="1"/>
          <p:nvPr>
            <p:ph type="title"/>
          </p:nvPr>
        </p:nvSpPr>
        <p:spPr>
          <a:xfrm>
            <a:off x="457200" y="902699"/>
            <a:ext cx="8229600" cy="4661100"/>
          </a:xfrm>
          <a:prstGeom prst="rect">
            <a:avLst/>
          </a:prstGeom>
        </p:spPr>
        <p:txBody>
          <a:bodyPr anchorCtr="0" anchor="t" bIns="0" lIns="0" spcFirstLastPara="1" rIns="0" wrap="square" tIns="0">
            <a:noAutofit/>
          </a:bodyPr>
          <a:lstStyle/>
          <a:p>
            <a:pPr indent="0" lvl="0" marL="0" rtl="0" algn="l">
              <a:lnSpc>
                <a:spcPct val="80000"/>
              </a:lnSpc>
              <a:spcBef>
                <a:spcPts val="200"/>
              </a:spcBef>
              <a:spcAft>
                <a:spcPts val="0"/>
              </a:spcAft>
              <a:buClr>
                <a:schemeClr val="dk1"/>
              </a:buClr>
              <a:buSzPts val="1100"/>
              <a:buFont typeface="Arial"/>
              <a:buNone/>
            </a:pPr>
            <a:r>
              <a:t/>
            </a:r>
            <a:endParaRPr sz="1400">
              <a:latin typeface="Enriqueta"/>
              <a:ea typeface="Enriqueta"/>
              <a:cs typeface="Enriqueta"/>
              <a:sym typeface="Enriqueta"/>
            </a:endParaRPr>
          </a:p>
          <a:p>
            <a:pPr indent="0" lvl="0" marL="0" rtl="0" algn="l">
              <a:lnSpc>
                <a:spcPct val="95000"/>
              </a:lnSpc>
              <a:spcBef>
                <a:spcPts val="0"/>
              </a:spcBef>
              <a:spcAft>
                <a:spcPts val="0"/>
              </a:spcAft>
              <a:buNone/>
            </a:pPr>
            <a:r>
              <a:rPr b="1" lang="en-US" sz="1500">
                <a:solidFill>
                  <a:srgbClr val="E39717"/>
                </a:solidFill>
                <a:latin typeface="Enriqueta"/>
                <a:ea typeface="Enriqueta"/>
                <a:cs typeface="Enriqueta"/>
                <a:sym typeface="Enriqueta"/>
              </a:rPr>
              <a:t>Attorneys play an important role in helping to review and/or draft website terms of use and privacy policies</a:t>
            </a:r>
            <a:endParaRPr b="1" sz="1500">
              <a:solidFill>
                <a:srgbClr val="E39717"/>
              </a:solidFill>
              <a:latin typeface="Enriqueta"/>
              <a:ea typeface="Enriqueta"/>
              <a:cs typeface="Enriqueta"/>
              <a:sym typeface="Enriqueta"/>
            </a:endParaRPr>
          </a:p>
          <a:p>
            <a:pPr indent="0" lvl="0" marL="0" rtl="0" algn="l">
              <a:lnSpc>
                <a:spcPct val="95000"/>
              </a:lnSpc>
              <a:spcBef>
                <a:spcPts val="0"/>
              </a:spcBef>
              <a:spcAft>
                <a:spcPts val="0"/>
              </a:spcAft>
              <a:buNone/>
            </a:pPr>
            <a:r>
              <a:t/>
            </a:r>
            <a:endParaRPr b="1" sz="1500">
              <a:solidFill>
                <a:srgbClr val="E39717"/>
              </a:solidFill>
              <a:latin typeface="Enriqueta"/>
              <a:ea typeface="Enriqueta"/>
              <a:cs typeface="Enriqueta"/>
              <a:sym typeface="Enriqueta"/>
            </a:endParaRPr>
          </a:p>
          <a:p>
            <a:pPr indent="-317500" lvl="0" marL="457200" rtl="0" algn="l">
              <a:spcBef>
                <a:spcPts val="0"/>
              </a:spcBef>
              <a:spcAft>
                <a:spcPts val="0"/>
              </a:spcAft>
              <a:buSzPts val="1400"/>
              <a:buFont typeface="Arial"/>
              <a:buChar char="●"/>
            </a:pPr>
            <a:r>
              <a:rPr lang="en-US" sz="1400">
                <a:latin typeface="Enriqueta"/>
                <a:ea typeface="Enriqueta"/>
                <a:cs typeface="Enriqueta"/>
                <a:sym typeface="Enriqueta"/>
              </a:rPr>
              <a:t>Website Terms of Use and Privacy Policies </a:t>
            </a:r>
            <a:r>
              <a:rPr b="1" lang="en-US" sz="1400">
                <a:latin typeface="Enriqueta"/>
                <a:ea typeface="Enriqueta"/>
                <a:cs typeface="Enriqueta"/>
                <a:sym typeface="Enriqueta"/>
              </a:rPr>
              <a:t>are not required by law </a:t>
            </a:r>
            <a:r>
              <a:rPr lang="en-US" sz="1400">
                <a:latin typeface="Enriqueta"/>
                <a:ea typeface="Enriqueta"/>
                <a:cs typeface="Enriqueta"/>
                <a:sym typeface="Enriqueta"/>
              </a:rPr>
              <a:t>in New York, however:</a:t>
            </a:r>
            <a:endParaRPr sz="1400">
              <a:latin typeface="Enriqueta"/>
              <a:ea typeface="Enriqueta"/>
              <a:cs typeface="Enriqueta"/>
              <a:sym typeface="Enriqueta"/>
            </a:endParaRPr>
          </a:p>
          <a:p>
            <a:pPr indent="0" lvl="0" marL="457200" rtl="0" algn="l">
              <a:spcBef>
                <a:spcPts val="0"/>
              </a:spcBef>
              <a:spcAft>
                <a:spcPts val="0"/>
              </a:spcAft>
              <a:buNone/>
            </a:pPr>
            <a:r>
              <a:t/>
            </a:r>
            <a:endParaRPr sz="1400">
              <a:latin typeface="Enriqueta"/>
              <a:ea typeface="Enriqueta"/>
              <a:cs typeface="Enriqueta"/>
              <a:sym typeface="Enriqueta"/>
            </a:endParaRPr>
          </a:p>
          <a:p>
            <a:pPr indent="-317500" lvl="0" marL="914400" rtl="0" algn="l">
              <a:spcBef>
                <a:spcPts val="0"/>
              </a:spcBef>
              <a:spcAft>
                <a:spcPts val="0"/>
              </a:spcAft>
              <a:buSzPts val="1400"/>
              <a:buFont typeface="Arial"/>
              <a:buChar char="●"/>
            </a:pPr>
            <a:r>
              <a:rPr lang="en-US" sz="1400">
                <a:latin typeface="Enriqueta"/>
                <a:ea typeface="Enriqueta"/>
                <a:cs typeface="Enriqueta"/>
                <a:sym typeface="Enriqueta"/>
              </a:rPr>
              <a:t>Website’s or app’s Terms of Use and Privacy Policy are</a:t>
            </a:r>
            <a:r>
              <a:rPr b="1" lang="en-US" sz="1400">
                <a:latin typeface="Enriqueta"/>
                <a:ea typeface="Enriqueta"/>
                <a:cs typeface="Enriqueta"/>
                <a:sym typeface="Enriqueta"/>
              </a:rPr>
              <a:t> contracts</a:t>
            </a:r>
            <a:endParaRPr sz="1400">
              <a:latin typeface="Enriqueta"/>
              <a:ea typeface="Enriqueta"/>
              <a:cs typeface="Enriqueta"/>
              <a:sym typeface="Enriqueta"/>
            </a:endParaRPr>
          </a:p>
          <a:p>
            <a:pPr indent="0" lvl="0" marL="914400" rtl="0" algn="l">
              <a:spcBef>
                <a:spcPts val="0"/>
              </a:spcBef>
              <a:spcAft>
                <a:spcPts val="0"/>
              </a:spcAft>
              <a:buClr>
                <a:schemeClr val="dk1"/>
              </a:buClr>
              <a:buSzPts val="1400"/>
              <a:buFont typeface="Arial"/>
              <a:buNone/>
            </a:pPr>
            <a:r>
              <a:t/>
            </a:r>
            <a:endParaRPr sz="1400">
              <a:latin typeface="Enriqueta"/>
              <a:ea typeface="Enriqueta"/>
              <a:cs typeface="Enriqueta"/>
              <a:sym typeface="Enriqueta"/>
            </a:endParaRPr>
          </a:p>
          <a:p>
            <a:pPr indent="-317500" lvl="0" marL="914400" rtl="0" algn="l">
              <a:spcBef>
                <a:spcPts val="0"/>
              </a:spcBef>
              <a:spcAft>
                <a:spcPts val="0"/>
              </a:spcAft>
              <a:buSzPts val="1400"/>
              <a:buFont typeface="Arial"/>
              <a:buChar char="●"/>
            </a:pPr>
            <a:r>
              <a:rPr lang="en-US" sz="1400">
                <a:latin typeface="Enriqueta"/>
                <a:ea typeface="Enriqueta"/>
                <a:cs typeface="Enriqueta"/>
                <a:sym typeface="Enriqueta"/>
              </a:rPr>
              <a:t>They constitute a </a:t>
            </a:r>
            <a:r>
              <a:rPr b="1" lang="en-US" sz="1400">
                <a:latin typeface="Enriqueta"/>
                <a:ea typeface="Enriqueta"/>
                <a:cs typeface="Enriqueta"/>
                <a:sym typeface="Enriqueta"/>
              </a:rPr>
              <a:t>binding agreement </a:t>
            </a:r>
            <a:r>
              <a:rPr lang="en-US" sz="1400">
                <a:latin typeface="Enriqueta"/>
                <a:ea typeface="Enriqueta"/>
                <a:cs typeface="Enriqueta"/>
                <a:sym typeface="Enriqueta"/>
              </a:rPr>
              <a:t>between the website or app owner, and everyone who uses their site or app</a:t>
            </a:r>
            <a:endParaRPr sz="1400">
              <a:latin typeface="Enriqueta"/>
              <a:ea typeface="Enriqueta"/>
              <a:cs typeface="Enriqueta"/>
              <a:sym typeface="Enriqueta"/>
            </a:endParaRPr>
          </a:p>
          <a:p>
            <a:pPr indent="0" lvl="0" marL="457200" rtl="0" algn="l">
              <a:spcBef>
                <a:spcPts val="0"/>
              </a:spcBef>
              <a:spcAft>
                <a:spcPts val="0"/>
              </a:spcAft>
              <a:buClr>
                <a:schemeClr val="dk1"/>
              </a:buClr>
              <a:buSzPts val="1400"/>
              <a:buFont typeface="Arial"/>
              <a:buNone/>
            </a:pPr>
            <a:r>
              <a:t/>
            </a:r>
            <a:endParaRPr sz="1400">
              <a:latin typeface="Enriqueta"/>
              <a:ea typeface="Enriqueta"/>
              <a:cs typeface="Enriqueta"/>
              <a:sym typeface="Enriqueta"/>
            </a:endParaRPr>
          </a:p>
          <a:p>
            <a:pPr indent="-317500" lvl="0" marL="914400" rtl="0" algn="l">
              <a:spcBef>
                <a:spcPts val="0"/>
              </a:spcBef>
              <a:spcAft>
                <a:spcPts val="0"/>
              </a:spcAft>
              <a:buSzPts val="1400"/>
              <a:buFont typeface="Arial"/>
              <a:buChar char="●"/>
            </a:pPr>
            <a:r>
              <a:rPr lang="en-US" sz="1400">
                <a:latin typeface="Enriqueta"/>
                <a:ea typeface="Enriqueta"/>
                <a:cs typeface="Enriqueta"/>
                <a:sym typeface="Enriqueta"/>
              </a:rPr>
              <a:t>A small business owner should get </a:t>
            </a:r>
            <a:r>
              <a:rPr b="1" lang="en-US" sz="1400">
                <a:latin typeface="Enriqueta"/>
                <a:ea typeface="Enriqueta"/>
                <a:cs typeface="Enriqueta"/>
                <a:sym typeface="Enriqueta"/>
              </a:rPr>
              <a:t>customized </a:t>
            </a:r>
            <a:r>
              <a:rPr lang="en-US" sz="1400">
                <a:latin typeface="Enriqueta"/>
                <a:ea typeface="Enriqueta"/>
                <a:cs typeface="Enriqueta"/>
                <a:sym typeface="Enriqueta"/>
              </a:rPr>
              <a:t>Terms of Use and Privacy Policies from an attorney, because they affect </a:t>
            </a:r>
            <a:r>
              <a:rPr b="1" lang="en-US" sz="1400">
                <a:latin typeface="Enriqueta"/>
                <a:ea typeface="Enriqueta"/>
                <a:cs typeface="Enriqueta"/>
                <a:sym typeface="Enriqueta"/>
              </a:rPr>
              <a:t>every </a:t>
            </a:r>
            <a:r>
              <a:rPr lang="en-US" sz="1400">
                <a:latin typeface="Enriqueta"/>
                <a:ea typeface="Enriqueta"/>
                <a:cs typeface="Enriqueta"/>
                <a:sym typeface="Enriqueta"/>
              </a:rPr>
              <a:t>person who visits their website as well as the business owner</a:t>
            </a:r>
            <a:endParaRPr sz="1400">
              <a:latin typeface="Enriqueta"/>
              <a:ea typeface="Enriqueta"/>
              <a:cs typeface="Enriqueta"/>
              <a:sym typeface="Enriqueta"/>
            </a:endParaRPr>
          </a:p>
          <a:p>
            <a:pPr indent="0" lvl="0" marL="914400" rtl="0" algn="l">
              <a:spcBef>
                <a:spcPts val="0"/>
              </a:spcBef>
              <a:spcAft>
                <a:spcPts val="0"/>
              </a:spcAft>
              <a:buClr>
                <a:schemeClr val="dk1"/>
              </a:buClr>
              <a:buSzPts val="1400"/>
              <a:buFont typeface="Arial"/>
              <a:buNone/>
            </a:pPr>
            <a:r>
              <a:t/>
            </a:r>
            <a:endParaRPr sz="1400">
              <a:latin typeface="Enriqueta"/>
              <a:ea typeface="Enriqueta"/>
              <a:cs typeface="Enriqueta"/>
              <a:sym typeface="Enriqueta"/>
            </a:endParaRPr>
          </a:p>
          <a:p>
            <a:pPr indent="-317500" lvl="0" marL="914400" rtl="0" algn="l">
              <a:spcBef>
                <a:spcPts val="0"/>
              </a:spcBef>
              <a:spcAft>
                <a:spcPts val="0"/>
              </a:spcAft>
              <a:buSzPts val="1400"/>
              <a:buFont typeface="Arial"/>
              <a:buChar char="●"/>
            </a:pPr>
            <a:r>
              <a:rPr lang="en-US" sz="1400">
                <a:latin typeface="Enriqueta"/>
                <a:ea typeface="Enriqueta"/>
                <a:cs typeface="Enriqueta"/>
                <a:sym typeface="Enriqueta"/>
              </a:rPr>
              <a:t>A small business owner shouldn’t copy and paste contracts between other parties to use in their in-person dealings or on their website</a:t>
            </a:r>
            <a:endParaRPr sz="1400">
              <a:latin typeface="Enriqueta"/>
              <a:ea typeface="Enriqueta"/>
              <a:cs typeface="Enriqueta"/>
              <a:sym typeface="Enriqueta"/>
            </a:endParaRPr>
          </a:p>
          <a:p>
            <a:pPr indent="0" lvl="0" marL="914400" rtl="0" algn="l">
              <a:spcBef>
                <a:spcPts val="0"/>
              </a:spcBef>
              <a:spcAft>
                <a:spcPts val="0"/>
              </a:spcAft>
              <a:buClr>
                <a:schemeClr val="dk1"/>
              </a:buClr>
              <a:buSzPts val="1400"/>
              <a:buFont typeface="Arial"/>
              <a:buNone/>
            </a:pPr>
            <a:r>
              <a:t/>
            </a:r>
            <a:endParaRPr sz="1400">
              <a:latin typeface="Enriqueta"/>
              <a:ea typeface="Enriqueta"/>
              <a:cs typeface="Enriqueta"/>
              <a:sym typeface="Enriqueta"/>
            </a:endParaRPr>
          </a:p>
          <a:p>
            <a:pPr indent="-317500" lvl="0" marL="914400" rtl="0" algn="l">
              <a:spcBef>
                <a:spcPts val="0"/>
              </a:spcBef>
              <a:spcAft>
                <a:spcPts val="0"/>
              </a:spcAft>
              <a:buSzPts val="1400"/>
              <a:buFont typeface="Arial"/>
              <a:buChar char="●"/>
            </a:pPr>
            <a:r>
              <a:rPr b="1" lang="en-US" sz="1400">
                <a:latin typeface="Enriqueta"/>
                <a:ea typeface="Enriqueta"/>
                <a:cs typeface="Enriqueta"/>
                <a:sym typeface="Enriqueta"/>
              </a:rPr>
              <a:t>Ambiguous contract terms </a:t>
            </a:r>
            <a:r>
              <a:rPr lang="en-US" sz="1400">
                <a:latin typeface="Enriqueta"/>
                <a:ea typeface="Enriqueta"/>
                <a:cs typeface="Enriqueta"/>
                <a:sym typeface="Enriqueta"/>
              </a:rPr>
              <a:t>are always </a:t>
            </a:r>
            <a:r>
              <a:rPr b="1" lang="en-US" sz="1400">
                <a:latin typeface="Enriqueta"/>
                <a:ea typeface="Enriqueta"/>
                <a:cs typeface="Enriqueta"/>
                <a:sym typeface="Enriqueta"/>
              </a:rPr>
              <a:t>construed in favor of the non-drafting party: </a:t>
            </a:r>
            <a:r>
              <a:rPr lang="en-US" sz="1400">
                <a:latin typeface="Enriqueta"/>
                <a:ea typeface="Enriqueta"/>
                <a:cs typeface="Enriqueta"/>
                <a:sym typeface="Enriqueta"/>
              </a:rPr>
              <a:t>if a website owner copy and paste another website’s terms and they are unclear and someone sues, the owner loses the benefit of the doubt</a:t>
            </a:r>
            <a:endParaRPr sz="1400">
              <a:latin typeface="Enriqueta"/>
              <a:ea typeface="Enriqueta"/>
              <a:cs typeface="Enriqueta"/>
              <a:sym typeface="Enriqueta"/>
            </a:endParaRPr>
          </a:p>
          <a:p>
            <a:pPr indent="0" lvl="0" marL="0" rtl="0" algn="l">
              <a:spcBef>
                <a:spcPts val="0"/>
              </a:spcBef>
              <a:spcAft>
                <a:spcPts val="0"/>
              </a:spcAft>
              <a:buClr>
                <a:schemeClr val="dk1"/>
              </a:buClr>
              <a:buSzPts val="1500"/>
              <a:buFont typeface="Arial"/>
              <a:buNone/>
            </a:pPr>
            <a:r>
              <a:t/>
            </a:r>
            <a:endParaRPr sz="1400">
              <a:latin typeface="Enriqueta"/>
              <a:ea typeface="Enriqueta"/>
              <a:cs typeface="Enriqueta"/>
              <a:sym typeface="Enriqueta"/>
            </a:endParaRPr>
          </a:p>
          <a:p>
            <a:pPr indent="0" lvl="0" marL="0" rtl="0" algn="ctr">
              <a:spcBef>
                <a:spcPts val="0"/>
              </a:spcBef>
              <a:spcAft>
                <a:spcPts val="0"/>
              </a:spcAft>
              <a:buNone/>
            </a:pPr>
            <a:r>
              <a:t/>
            </a:r>
            <a:endParaRPr/>
          </a:p>
        </p:txBody>
      </p:sp>
      <p:sp>
        <p:nvSpPr>
          <p:cNvPr id="303" name="Google Shape;303;gccfb04c265_0_15"/>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304" name="Google Shape;304;gccfb04c265_0_15"/>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ATTORNEY ROLE IN  TERMS OF USE AND PRIVACY POLICIES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ccfb04c265_0_22"/>
          <p:cNvSpPr txBox="1"/>
          <p:nvPr>
            <p:ph type="title"/>
          </p:nvPr>
        </p:nvSpPr>
        <p:spPr>
          <a:xfrm>
            <a:off x="457200" y="2258126"/>
            <a:ext cx="8229600" cy="1198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3. Terms of Use</a:t>
            </a:r>
            <a:endParaRPr/>
          </a:p>
        </p:txBody>
      </p:sp>
      <p:sp>
        <p:nvSpPr>
          <p:cNvPr id="311" name="Google Shape;311;gccfb04c265_0_22"/>
          <p:cNvSpPr txBox="1"/>
          <p:nvPr>
            <p:ph idx="12" type="sldNum"/>
          </p:nvPr>
        </p:nvSpPr>
        <p:spPr>
          <a:xfrm>
            <a:off x="8556784" y="5277612"/>
            <a:ext cx="548700" cy="43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ccfb04c265_0_28"/>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323850" lvl="0" marL="457200" rtl="0" algn="l">
              <a:spcBef>
                <a:spcPts val="0"/>
              </a:spcBef>
              <a:spcAft>
                <a:spcPts val="0"/>
              </a:spcAft>
              <a:buSzPts val="1500"/>
              <a:buFont typeface="Arial"/>
              <a:buChar char="●"/>
            </a:pPr>
            <a:r>
              <a:rPr b="1" lang="en-US" sz="1500">
                <a:latin typeface="Enriqueta"/>
                <a:ea typeface="Enriqueta"/>
                <a:cs typeface="Enriqueta"/>
                <a:sym typeface="Enriqueta"/>
              </a:rPr>
              <a:t>“Terms of Use,</a:t>
            </a:r>
            <a:r>
              <a:rPr lang="en-US" sz="1500">
                <a:latin typeface="Enriqueta"/>
                <a:ea typeface="Enriqueta"/>
                <a:cs typeface="Enriqueta"/>
                <a:sym typeface="Enriqueta"/>
              </a:rPr>
              <a:t>” also known as a </a:t>
            </a:r>
            <a:r>
              <a:rPr b="1" lang="en-US" sz="1500">
                <a:latin typeface="Enriqueta"/>
                <a:ea typeface="Enriqueta"/>
                <a:cs typeface="Enriqueta"/>
                <a:sym typeface="Enriqueta"/>
              </a:rPr>
              <a:t>“User Agreement,”</a:t>
            </a:r>
            <a:r>
              <a:rPr lang="en-US" sz="1500">
                <a:latin typeface="Enriqueta"/>
                <a:ea typeface="Enriqueta"/>
                <a:cs typeface="Enriqueta"/>
                <a:sym typeface="Enriqueta"/>
              </a:rPr>
              <a:t> </a:t>
            </a:r>
            <a:r>
              <a:rPr b="1" lang="en-US" sz="1500">
                <a:latin typeface="Enriqueta"/>
                <a:ea typeface="Enriqueta"/>
                <a:cs typeface="Enriqueta"/>
                <a:sym typeface="Enriqueta"/>
              </a:rPr>
              <a:t>“Terms and Conditions”</a:t>
            </a:r>
            <a:r>
              <a:rPr lang="en-US" sz="1500">
                <a:latin typeface="Enriqueta"/>
                <a:ea typeface="Enriqueta"/>
                <a:cs typeface="Enriqueta"/>
                <a:sym typeface="Enriqueta"/>
              </a:rPr>
              <a:t> or “</a:t>
            </a:r>
            <a:r>
              <a:rPr b="1" lang="en-US" sz="1500">
                <a:latin typeface="Enriqueta"/>
                <a:ea typeface="Enriqueta"/>
                <a:cs typeface="Enriqueta"/>
                <a:sym typeface="Enriqueta"/>
              </a:rPr>
              <a:t>Terms of Services</a:t>
            </a:r>
            <a:r>
              <a:rPr lang="en-US" sz="1500">
                <a:latin typeface="Enriqueta"/>
                <a:ea typeface="Enriqueta"/>
                <a:cs typeface="Enriqueta"/>
                <a:sym typeface="Enriqueta"/>
              </a:rPr>
              <a:t>” (all referred to here as “</a:t>
            </a:r>
            <a:r>
              <a:rPr b="1" lang="en-US" sz="1500">
                <a:latin typeface="Enriqueta"/>
                <a:ea typeface="Enriqueta"/>
                <a:cs typeface="Enriqueta"/>
                <a:sym typeface="Enriqueta"/>
              </a:rPr>
              <a:t>TOS</a:t>
            </a:r>
            <a:r>
              <a:rPr lang="en-US" sz="1500">
                <a:latin typeface="Enriqueta"/>
                <a:ea typeface="Enriqueta"/>
                <a:cs typeface="Enriqueta"/>
                <a:sym typeface="Enriqueta"/>
              </a:rPr>
              <a:t>”) describe, when done correctly, the legally enforceable contract between a website owner and the user of that website (or app)</a:t>
            </a:r>
            <a:endParaRPr sz="1500">
              <a:latin typeface="Enriqueta"/>
              <a:ea typeface="Enriqueta"/>
              <a:cs typeface="Enriqueta"/>
              <a:sym typeface="Enriqueta"/>
            </a:endParaRPr>
          </a:p>
          <a:p>
            <a:pPr indent="0" lvl="0" marL="457200" rtl="0" algn="l">
              <a:spcBef>
                <a:spcPts val="0"/>
              </a:spcBef>
              <a:spcAft>
                <a:spcPts val="0"/>
              </a:spcAft>
              <a:buClr>
                <a:schemeClr val="dk1"/>
              </a:buClr>
              <a:buSzPts val="1600"/>
              <a:buFont typeface="Arial"/>
              <a:buNone/>
            </a:pPr>
            <a:r>
              <a:t/>
            </a:r>
            <a:endParaRPr sz="1500">
              <a:latin typeface="Enriqueta"/>
              <a:ea typeface="Enriqueta"/>
              <a:cs typeface="Enriqueta"/>
              <a:sym typeface="Enriqueta"/>
            </a:endParaRPr>
          </a:p>
          <a:p>
            <a:pPr indent="-323850" lvl="0" marL="457200" rtl="0" algn="l">
              <a:spcBef>
                <a:spcPts val="400"/>
              </a:spcBef>
              <a:spcAft>
                <a:spcPts val="0"/>
              </a:spcAft>
              <a:buSzPts val="1500"/>
              <a:buFont typeface="Enriqueta"/>
              <a:buChar char="●"/>
            </a:pPr>
            <a:r>
              <a:rPr lang="en-US" sz="1500">
                <a:latin typeface="Enriqueta"/>
                <a:ea typeface="Enriqueta"/>
                <a:cs typeface="Enriqueta"/>
                <a:sym typeface="Enriqueta"/>
              </a:rPr>
              <a:t>To the extent legally permissible, TOS </a:t>
            </a:r>
            <a:r>
              <a:rPr b="1" lang="en-US" sz="1500">
                <a:latin typeface="Enriqueta"/>
                <a:ea typeface="Enriqueta"/>
                <a:cs typeface="Enriqueta"/>
                <a:sym typeface="Enriqueta"/>
              </a:rPr>
              <a:t>will bind </a:t>
            </a:r>
            <a:r>
              <a:rPr lang="en-US" sz="1500">
                <a:latin typeface="Enriqueta"/>
                <a:ea typeface="Enriqueta"/>
                <a:cs typeface="Enriqueta"/>
                <a:sym typeface="Enriqueta"/>
              </a:rPr>
              <a:t>any user of the website to the terms and provisions set</a:t>
            </a:r>
            <a:endParaRPr sz="1500">
              <a:latin typeface="Enriqueta"/>
              <a:ea typeface="Enriqueta"/>
              <a:cs typeface="Enriqueta"/>
              <a:sym typeface="Enriqueta"/>
            </a:endParaRPr>
          </a:p>
          <a:p>
            <a:pPr indent="0" lvl="0" marL="457200" rtl="0" algn="l">
              <a:spcBef>
                <a:spcPts val="400"/>
              </a:spcBef>
              <a:spcAft>
                <a:spcPts val="0"/>
              </a:spcAft>
              <a:buClr>
                <a:schemeClr val="dk1"/>
              </a:buClr>
              <a:buSzPts val="1600"/>
              <a:buFont typeface="Arial"/>
              <a:buNone/>
            </a:pPr>
            <a:r>
              <a:t/>
            </a:r>
            <a:endParaRPr sz="1500">
              <a:latin typeface="Enriqueta"/>
              <a:ea typeface="Enriqueta"/>
              <a:cs typeface="Enriqueta"/>
              <a:sym typeface="Enriqueta"/>
            </a:endParaRPr>
          </a:p>
          <a:p>
            <a:pPr indent="-323850" lvl="0" marL="457200" rtl="0" algn="l">
              <a:spcBef>
                <a:spcPts val="400"/>
              </a:spcBef>
              <a:spcAft>
                <a:spcPts val="0"/>
              </a:spcAft>
              <a:buSzPts val="1500"/>
              <a:buFont typeface="Enriqueta"/>
              <a:buChar char="●"/>
            </a:pPr>
            <a:r>
              <a:rPr lang="en-US" sz="1500">
                <a:latin typeface="Enriqueta"/>
                <a:ea typeface="Enriqueta"/>
                <a:cs typeface="Enriqueta"/>
                <a:sym typeface="Enriqueta"/>
              </a:rPr>
              <a:t>Any website is best served by a TOS</a:t>
            </a:r>
            <a:endParaRPr sz="1500">
              <a:latin typeface="Enriqueta"/>
              <a:ea typeface="Enriqueta"/>
              <a:cs typeface="Enriqueta"/>
              <a:sym typeface="Enriqueta"/>
            </a:endParaRPr>
          </a:p>
          <a:p>
            <a:pPr indent="-323850" lvl="1" marL="914400" rtl="0" algn="l">
              <a:spcBef>
                <a:spcPts val="400"/>
              </a:spcBef>
              <a:spcAft>
                <a:spcPts val="0"/>
              </a:spcAft>
              <a:buSzPts val="1500"/>
              <a:buFont typeface="Enriqueta"/>
              <a:buChar char="○"/>
            </a:pPr>
            <a:r>
              <a:rPr lang="en-US" sz="1500">
                <a:latin typeface="Enriqueta"/>
                <a:ea typeface="Enriqueta"/>
                <a:cs typeface="Enriqueta"/>
                <a:sym typeface="Enriqueta"/>
              </a:rPr>
              <a:t>All websites that do anything more than serve as a static informational landing page should maintain TOS (and a Privacy Policy).</a:t>
            </a:r>
            <a:endParaRPr sz="1500">
              <a:latin typeface="Enriqueta"/>
              <a:ea typeface="Enriqueta"/>
              <a:cs typeface="Enriqueta"/>
              <a:sym typeface="Enriqueta"/>
            </a:endParaRPr>
          </a:p>
        </p:txBody>
      </p:sp>
      <p:sp>
        <p:nvSpPr>
          <p:cNvPr id="318" name="Google Shape;318;gccfb04c265_0_28"/>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319" name="Google Shape;319;gccfb04c265_0_28"/>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WHAT ARE TERMS OF USE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ccfb04c265_0_35"/>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323850" lvl="0" marL="457200" rtl="0" algn="l">
              <a:spcBef>
                <a:spcPts val="400"/>
              </a:spcBef>
              <a:spcAft>
                <a:spcPts val="0"/>
              </a:spcAft>
              <a:buSzPts val="1500"/>
              <a:buFont typeface="Enriqueta"/>
              <a:buChar char="●"/>
            </a:pPr>
            <a:r>
              <a:rPr lang="en-US" sz="1500">
                <a:latin typeface="Enriqueta"/>
                <a:ea typeface="Enriqueta"/>
                <a:cs typeface="Enriqueta"/>
                <a:sym typeface="Enriqueta"/>
              </a:rPr>
              <a:t>When properly drafted, TOS should:</a:t>
            </a:r>
            <a:endParaRPr sz="1500">
              <a:latin typeface="Enriqueta"/>
              <a:ea typeface="Enriqueta"/>
              <a:cs typeface="Enriqueta"/>
              <a:sym typeface="Enriqueta"/>
            </a:endParaRPr>
          </a:p>
          <a:p>
            <a:pPr indent="-323850" lvl="0" marL="914400" rtl="0" algn="l">
              <a:spcBef>
                <a:spcPts val="400"/>
              </a:spcBef>
              <a:spcAft>
                <a:spcPts val="0"/>
              </a:spcAft>
              <a:buSzPts val="1500"/>
              <a:buFont typeface="Enriqueta"/>
              <a:buChar char="○"/>
            </a:pPr>
            <a:r>
              <a:rPr lang="en-US" sz="1500">
                <a:latin typeface="Enriqueta"/>
                <a:ea typeface="Enriqueta"/>
                <a:cs typeface="Enriqueta"/>
                <a:sym typeface="Enriqueta"/>
              </a:rPr>
              <a:t>Set user </a:t>
            </a:r>
            <a:r>
              <a:rPr b="1" lang="en-US" sz="1500">
                <a:latin typeface="Enriqueta"/>
                <a:ea typeface="Enriqueta"/>
                <a:cs typeface="Enriqueta"/>
                <a:sym typeface="Enriqueta"/>
              </a:rPr>
              <a:t>expectations </a:t>
            </a:r>
            <a:r>
              <a:rPr lang="en-US" sz="1500">
                <a:latin typeface="Enriqueta"/>
                <a:ea typeface="Enriqueta"/>
                <a:cs typeface="Enriqueta"/>
                <a:sym typeface="Enriqueta"/>
              </a:rPr>
              <a:t>about how the website is intended to be used and any services provided through the website</a:t>
            </a:r>
            <a:endParaRPr sz="1500">
              <a:latin typeface="Enriqueta"/>
              <a:ea typeface="Enriqueta"/>
              <a:cs typeface="Enriqueta"/>
              <a:sym typeface="Enriqueta"/>
            </a:endParaRPr>
          </a:p>
          <a:p>
            <a:pPr indent="-323850" lvl="0" marL="914400" rtl="0" algn="l">
              <a:spcBef>
                <a:spcPts val="400"/>
              </a:spcBef>
              <a:spcAft>
                <a:spcPts val="0"/>
              </a:spcAft>
              <a:buSzPts val="1500"/>
              <a:buFont typeface="Enriqueta"/>
              <a:buChar char="○"/>
            </a:pPr>
            <a:r>
              <a:rPr lang="en-US" sz="1500">
                <a:latin typeface="Enriqueta"/>
                <a:ea typeface="Enriqueta"/>
                <a:cs typeface="Enriqueta"/>
                <a:sym typeface="Enriqueta"/>
              </a:rPr>
              <a:t>Establish guidelines governing </a:t>
            </a:r>
            <a:r>
              <a:rPr b="1" lang="en-US" sz="1500">
                <a:latin typeface="Enriqueta"/>
                <a:ea typeface="Enriqueta"/>
                <a:cs typeface="Enriqueta"/>
                <a:sym typeface="Enriqueta"/>
              </a:rPr>
              <a:t>user activities</a:t>
            </a:r>
            <a:r>
              <a:rPr lang="en-US" sz="1500">
                <a:latin typeface="Enriqueta"/>
                <a:ea typeface="Enriqueta"/>
                <a:cs typeface="Enriqueta"/>
                <a:sym typeface="Enriqueta"/>
              </a:rPr>
              <a:t> on the website, as well as consequences for violations</a:t>
            </a:r>
            <a:endParaRPr sz="1500">
              <a:latin typeface="Enriqueta"/>
              <a:ea typeface="Enriqueta"/>
              <a:cs typeface="Enriqueta"/>
              <a:sym typeface="Enriqueta"/>
            </a:endParaRPr>
          </a:p>
          <a:p>
            <a:pPr indent="-323850" lvl="0" marL="914400" rtl="0" algn="l">
              <a:spcBef>
                <a:spcPts val="400"/>
              </a:spcBef>
              <a:spcAft>
                <a:spcPts val="0"/>
              </a:spcAft>
              <a:buSzPts val="1500"/>
              <a:buFont typeface="Enriqueta"/>
              <a:buChar char="○"/>
            </a:pPr>
            <a:r>
              <a:rPr lang="en-US" sz="1500">
                <a:latin typeface="Enriqueta"/>
                <a:ea typeface="Enriqueta"/>
                <a:cs typeface="Enriqueta"/>
                <a:sym typeface="Enriqueta"/>
              </a:rPr>
              <a:t>Establish mechanisms to </a:t>
            </a:r>
            <a:r>
              <a:rPr b="1" lang="en-US" sz="1500">
                <a:latin typeface="Enriqueta"/>
                <a:ea typeface="Enriqueta"/>
                <a:cs typeface="Enriqueta"/>
                <a:sym typeface="Enriqueta"/>
              </a:rPr>
              <a:t>resolve disputes</a:t>
            </a:r>
            <a:r>
              <a:rPr lang="en-US" sz="1500">
                <a:latin typeface="Enriqueta"/>
                <a:ea typeface="Enriqueta"/>
                <a:cs typeface="Enriqueta"/>
                <a:sym typeface="Enriqueta"/>
              </a:rPr>
              <a:t> concerning the TOS </a:t>
            </a:r>
            <a:endParaRPr sz="1500">
              <a:latin typeface="Enriqueta"/>
              <a:ea typeface="Enriqueta"/>
              <a:cs typeface="Enriqueta"/>
              <a:sym typeface="Enriqueta"/>
            </a:endParaRPr>
          </a:p>
          <a:p>
            <a:pPr indent="-323850" lvl="0" marL="914400" rtl="0" algn="l">
              <a:spcBef>
                <a:spcPts val="400"/>
              </a:spcBef>
              <a:spcAft>
                <a:spcPts val="0"/>
              </a:spcAft>
              <a:buSzPts val="1500"/>
              <a:buFont typeface="Enriqueta"/>
              <a:buChar char="○"/>
            </a:pPr>
            <a:r>
              <a:rPr lang="en-US" sz="1500">
                <a:latin typeface="Enriqueta"/>
                <a:ea typeface="Enriqueta"/>
                <a:cs typeface="Enriqueta"/>
                <a:sym typeface="Enriqueta"/>
              </a:rPr>
              <a:t>Limit the </a:t>
            </a:r>
            <a:r>
              <a:rPr b="1" lang="en-US" sz="1500">
                <a:latin typeface="Enriqueta"/>
                <a:ea typeface="Enriqueta"/>
                <a:cs typeface="Enriqueta"/>
                <a:sym typeface="Enriqueta"/>
              </a:rPr>
              <a:t>liability </a:t>
            </a:r>
            <a:r>
              <a:rPr lang="en-US" sz="1500">
                <a:latin typeface="Enriqueta"/>
                <a:ea typeface="Enriqueta"/>
                <a:cs typeface="Enriqueta"/>
                <a:sym typeface="Enriqueta"/>
              </a:rPr>
              <a:t>of the website owner in connection with any legal claims that could arise in relation to user activities on the website</a:t>
            </a:r>
            <a:endParaRPr sz="1500"/>
          </a:p>
        </p:txBody>
      </p:sp>
      <p:sp>
        <p:nvSpPr>
          <p:cNvPr id="326" name="Google Shape;326;gccfb04c265_0_35"/>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327" name="Google Shape;327;gccfb04c265_0_35"/>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WHAT ARE TERMS OF USE (CONT.)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ccfb04c265_0_42"/>
          <p:cNvSpPr txBox="1"/>
          <p:nvPr>
            <p:ph type="title"/>
          </p:nvPr>
        </p:nvSpPr>
        <p:spPr>
          <a:xfrm>
            <a:off x="457250" y="1271948"/>
            <a:ext cx="8229600" cy="2746800"/>
          </a:xfrm>
          <a:prstGeom prst="rect">
            <a:avLst/>
          </a:prstGeom>
        </p:spPr>
        <p:txBody>
          <a:bodyPr anchorCtr="0" anchor="t" bIns="0" lIns="0" spcFirstLastPara="1" rIns="0" wrap="square" tIns="0">
            <a:noAutofit/>
          </a:bodyPr>
          <a:lstStyle/>
          <a:p>
            <a:pPr indent="-228600" lvl="0" marL="228600" rtl="0" algn="l">
              <a:lnSpc>
                <a:spcPct val="95000"/>
              </a:lnSpc>
              <a:spcBef>
                <a:spcPts val="0"/>
              </a:spcBef>
              <a:spcAft>
                <a:spcPts val="0"/>
              </a:spcAft>
              <a:buClr>
                <a:srgbClr val="E39717"/>
              </a:buClr>
              <a:buSzPts val="1500"/>
              <a:buFont typeface="Enriqueta"/>
              <a:buChar char="●"/>
            </a:pPr>
            <a:r>
              <a:rPr b="1" lang="en-US" sz="1500">
                <a:solidFill>
                  <a:srgbClr val="E39717"/>
                </a:solidFill>
                <a:latin typeface="Enriqueta"/>
                <a:ea typeface="Enriqueta"/>
                <a:cs typeface="Enriqueta"/>
                <a:sym typeface="Enriqueta"/>
              </a:rPr>
              <a:t>Dispute Resolution Procedures</a:t>
            </a:r>
            <a:r>
              <a:rPr lang="en-US" sz="1500">
                <a:solidFill>
                  <a:srgbClr val="E39717"/>
                </a:solidFill>
                <a:latin typeface="Enriqueta"/>
                <a:ea typeface="Enriqueta"/>
                <a:cs typeface="Enriqueta"/>
                <a:sym typeface="Enriqueta"/>
              </a:rPr>
              <a:t>: </a:t>
            </a:r>
            <a:r>
              <a:rPr lang="en-US" sz="1500">
                <a:latin typeface="Enriqueta"/>
                <a:ea typeface="Enriqueta"/>
                <a:cs typeface="Enriqueta"/>
                <a:sym typeface="Enriqueta"/>
              </a:rPr>
              <a:t>For small business owners, ensuring </a:t>
            </a:r>
            <a:r>
              <a:rPr b="1" lang="en-US" sz="1500">
                <a:latin typeface="Enriqueta"/>
                <a:ea typeface="Enriqueta"/>
                <a:cs typeface="Enriqueta"/>
                <a:sym typeface="Enriqueta"/>
              </a:rPr>
              <a:t>home forum</a:t>
            </a:r>
            <a:r>
              <a:rPr lang="en-US" sz="1500">
                <a:latin typeface="Enriqueta"/>
                <a:ea typeface="Enriqueta"/>
                <a:cs typeface="Enriqueta"/>
                <a:sym typeface="Enriqueta"/>
              </a:rPr>
              <a:t>, </a:t>
            </a:r>
            <a:r>
              <a:rPr b="1" lang="en-US" sz="1500">
                <a:latin typeface="Enriqueta"/>
                <a:ea typeface="Enriqueta"/>
                <a:cs typeface="Enriqueta"/>
                <a:sym typeface="Enriqueta"/>
              </a:rPr>
              <a:t>choice of law</a:t>
            </a:r>
            <a:r>
              <a:rPr lang="en-US" sz="1500">
                <a:latin typeface="Enriqueta"/>
                <a:ea typeface="Enriqueta"/>
                <a:cs typeface="Enriqueta"/>
                <a:sym typeface="Enriqueta"/>
              </a:rPr>
              <a:t>, and/or </a:t>
            </a:r>
            <a:r>
              <a:rPr b="1" lang="en-US" sz="1500">
                <a:latin typeface="Enriqueta"/>
                <a:ea typeface="Enriqueta"/>
                <a:cs typeface="Enriqueta"/>
                <a:sym typeface="Enriqueta"/>
              </a:rPr>
              <a:t>arbitration vs. trial</a:t>
            </a:r>
            <a:r>
              <a:rPr lang="en-US" sz="1500">
                <a:latin typeface="Enriqueta"/>
                <a:ea typeface="Enriqueta"/>
                <a:cs typeface="Enriqueta"/>
                <a:sym typeface="Enriqueta"/>
              </a:rPr>
              <a:t> can be the difference between successfully defending against a claim or closing the business</a:t>
            </a:r>
            <a:endParaRPr sz="1500">
              <a:latin typeface="Enriqueta"/>
              <a:ea typeface="Enriqueta"/>
              <a:cs typeface="Enriqueta"/>
              <a:sym typeface="Enriqueta"/>
            </a:endParaRPr>
          </a:p>
          <a:p>
            <a:pPr indent="-228600" lvl="0" marL="228600" rtl="0" algn="l">
              <a:lnSpc>
                <a:spcPct val="95000"/>
              </a:lnSpc>
              <a:spcBef>
                <a:spcPts val="600"/>
              </a:spcBef>
              <a:spcAft>
                <a:spcPts val="0"/>
              </a:spcAft>
              <a:buClr>
                <a:srgbClr val="E39717"/>
              </a:buClr>
              <a:buSzPts val="1500"/>
              <a:buFont typeface="Enriqueta"/>
              <a:buChar char="●"/>
            </a:pPr>
            <a:r>
              <a:rPr b="1" lang="en-US" sz="1500">
                <a:solidFill>
                  <a:srgbClr val="E39717"/>
                </a:solidFill>
                <a:latin typeface="Enriqueta"/>
                <a:ea typeface="Enriqueta"/>
                <a:cs typeface="Enriqueta"/>
                <a:sym typeface="Enriqueta"/>
              </a:rPr>
              <a:t>Limitations on Liability: </a:t>
            </a:r>
            <a:r>
              <a:rPr lang="en-US" sz="1500">
                <a:latin typeface="Enriqueta"/>
                <a:ea typeface="Enriqueta"/>
                <a:cs typeface="Enriqueta"/>
                <a:sym typeface="Enriqueta"/>
              </a:rPr>
              <a:t>Similarly, guarding against potential </a:t>
            </a:r>
            <a:r>
              <a:rPr b="1" lang="en-US" sz="1500">
                <a:latin typeface="Enriqueta"/>
                <a:ea typeface="Enriqueta"/>
                <a:cs typeface="Enriqueta"/>
                <a:sym typeface="Enriqueta"/>
              </a:rPr>
              <a:t>liability </a:t>
            </a:r>
            <a:r>
              <a:rPr lang="en-US" sz="1500">
                <a:latin typeface="Enriqueta"/>
                <a:ea typeface="Enriqueta"/>
                <a:cs typeface="Enriqueta"/>
                <a:sym typeface="Enriqueta"/>
              </a:rPr>
              <a:t>in connection with users’ activities on the website may be especially crucial </a:t>
            </a:r>
            <a:endParaRPr sz="1500">
              <a:solidFill>
                <a:srgbClr val="E39717"/>
              </a:solidFill>
              <a:latin typeface="Enriqueta"/>
              <a:ea typeface="Enriqueta"/>
              <a:cs typeface="Enriqueta"/>
              <a:sym typeface="Enriqueta"/>
            </a:endParaRPr>
          </a:p>
          <a:p>
            <a:pPr indent="-228600" lvl="0" marL="228600" rtl="0" algn="l">
              <a:lnSpc>
                <a:spcPct val="95000"/>
              </a:lnSpc>
              <a:spcBef>
                <a:spcPts val="600"/>
              </a:spcBef>
              <a:spcAft>
                <a:spcPts val="0"/>
              </a:spcAft>
              <a:buClr>
                <a:srgbClr val="E39717"/>
              </a:buClr>
              <a:buSzPts val="1500"/>
              <a:buFont typeface="Enriqueta"/>
              <a:buChar char="●"/>
            </a:pPr>
            <a:r>
              <a:rPr b="1" lang="en-US" sz="1500">
                <a:solidFill>
                  <a:srgbClr val="E39717"/>
                </a:solidFill>
                <a:latin typeface="Enriqueta"/>
                <a:ea typeface="Enriqueta"/>
                <a:cs typeface="Enriqueta"/>
                <a:sym typeface="Enriqueta"/>
              </a:rPr>
              <a:t>Direct Sales:</a:t>
            </a:r>
            <a:r>
              <a:rPr lang="en-US" sz="1500">
                <a:solidFill>
                  <a:srgbClr val="E39717"/>
                </a:solidFill>
                <a:latin typeface="Enriqueta"/>
                <a:ea typeface="Enriqueta"/>
                <a:cs typeface="Enriqueta"/>
                <a:sym typeface="Enriqueta"/>
              </a:rPr>
              <a:t> </a:t>
            </a:r>
            <a:r>
              <a:rPr lang="en-US" sz="1500">
                <a:latin typeface="Enriqueta"/>
                <a:ea typeface="Enriqueta"/>
                <a:cs typeface="Enriqueta"/>
                <a:sym typeface="Enriqueta"/>
              </a:rPr>
              <a:t>Where a website provides direct sales, it is essential to set out specific terms concerning </a:t>
            </a:r>
            <a:r>
              <a:rPr b="1" lang="en-US" sz="1500">
                <a:latin typeface="Enriqueta"/>
                <a:ea typeface="Enriqueta"/>
                <a:cs typeface="Enriqueta"/>
                <a:sym typeface="Enriqueta"/>
              </a:rPr>
              <a:t>sales policies</a:t>
            </a:r>
            <a:r>
              <a:rPr lang="en-US" sz="1500">
                <a:latin typeface="Enriqueta"/>
                <a:ea typeface="Enriqueta"/>
                <a:cs typeface="Enriqueta"/>
                <a:sym typeface="Enriqueta"/>
              </a:rPr>
              <a:t> (including refunds, returns, cancellations, deliveries, etc.)</a:t>
            </a:r>
            <a:endParaRPr sz="1500">
              <a:latin typeface="Enriqueta"/>
              <a:ea typeface="Enriqueta"/>
              <a:cs typeface="Enriqueta"/>
              <a:sym typeface="Enriqueta"/>
            </a:endParaRPr>
          </a:p>
          <a:p>
            <a:pPr indent="-323850" lvl="0" marL="914400" rtl="0" algn="l">
              <a:lnSpc>
                <a:spcPct val="95000"/>
              </a:lnSpc>
              <a:spcBef>
                <a:spcPts val="0"/>
              </a:spcBef>
              <a:spcAft>
                <a:spcPts val="0"/>
              </a:spcAft>
              <a:buSzPts val="1500"/>
              <a:buFont typeface="Enriqueta"/>
              <a:buChar char="●"/>
            </a:pPr>
            <a:r>
              <a:rPr lang="en-US" sz="1500">
                <a:latin typeface="Enriqueta"/>
                <a:ea typeface="Enriqueta"/>
                <a:cs typeface="Enriqueta"/>
                <a:sym typeface="Enriqueta"/>
              </a:rPr>
              <a:t>Business owners offering direct sales may need more extensive counseling concerning their activities, including concerning their collection/processing of customer/payment information</a:t>
            </a:r>
            <a:endParaRPr/>
          </a:p>
        </p:txBody>
      </p:sp>
      <p:sp>
        <p:nvSpPr>
          <p:cNvPr id="334" name="Google Shape;334;gccfb04c265_0_42"/>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335" name="Google Shape;335;gccfb04c265_0_42"/>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KEY TOPICS ADDRESSED IN TERMS OF USE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ccfb04c265_0_49"/>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228600" lvl="0" marL="228600" rtl="0" algn="l">
              <a:lnSpc>
                <a:spcPct val="95000"/>
              </a:lnSpc>
              <a:spcBef>
                <a:spcPts val="600"/>
              </a:spcBef>
              <a:spcAft>
                <a:spcPts val="0"/>
              </a:spcAft>
              <a:buClr>
                <a:srgbClr val="E39717"/>
              </a:buClr>
              <a:buSzPts val="1500"/>
              <a:buFont typeface="Enriqueta"/>
              <a:buChar char="●"/>
            </a:pPr>
            <a:r>
              <a:rPr b="1" lang="en-US" sz="1500">
                <a:solidFill>
                  <a:srgbClr val="E39717"/>
                </a:solidFill>
                <a:latin typeface="Enriqueta"/>
                <a:ea typeface="Enriqueta"/>
                <a:cs typeface="Enriqueta"/>
                <a:sym typeface="Enriqueta"/>
              </a:rPr>
              <a:t>Intellectual Property Elements:</a:t>
            </a:r>
            <a:r>
              <a:rPr lang="en-US" sz="1500">
                <a:latin typeface="Enriqueta"/>
                <a:ea typeface="Enriqueta"/>
                <a:cs typeface="Enriqueta"/>
                <a:sym typeface="Enriqueta"/>
              </a:rPr>
              <a:t> Websites that include any IP (including original design elements, logos, slogans, and/or original website code) will want to include </a:t>
            </a:r>
            <a:r>
              <a:rPr b="1" lang="en-US" sz="1500">
                <a:latin typeface="Enriqueta"/>
                <a:ea typeface="Enriqueta"/>
                <a:cs typeface="Enriqueta"/>
                <a:sym typeface="Enriqueta"/>
              </a:rPr>
              <a:t>protections </a:t>
            </a:r>
            <a:r>
              <a:rPr lang="en-US" sz="1500">
                <a:latin typeface="Enriqueta"/>
                <a:ea typeface="Enriqueta"/>
                <a:cs typeface="Enriqueta"/>
                <a:sym typeface="Enriqueta"/>
              </a:rPr>
              <a:t>against the copying and use of such content by users, competitors, or other third parties</a:t>
            </a:r>
            <a:endParaRPr sz="1500">
              <a:latin typeface="Enriqueta"/>
              <a:ea typeface="Enriqueta"/>
              <a:cs typeface="Enriqueta"/>
              <a:sym typeface="Enriqueta"/>
            </a:endParaRPr>
          </a:p>
          <a:p>
            <a:pPr indent="-323850" lvl="0" marL="914400" rtl="0" algn="l">
              <a:lnSpc>
                <a:spcPct val="95000"/>
              </a:lnSpc>
              <a:spcBef>
                <a:spcPts val="0"/>
              </a:spcBef>
              <a:spcAft>
                <a:spcPts val="0"/>
              </a:spcAft>
              <a:buSzPts val="1500"/>
              <a:buFont typeface="Enriqueta"/>
              <a:buChar char="●"/>
            </a:pPr>
            <a:r>
              <a:rPr lang="en-US" sz="1500">
                <a:latin typeface="Enriqueta"/>
                <a:ea typeface="Enriqueta"/>
                <a:cs typeface="Enriqueta"/>
                <a:sym typeface="Enriqueta"/>
              </a:rPr>
              <a:t>Business owners allowing users to upload content may need more extensive counseling concerning how to limit liability in connection with any user-generated content</a:t>
            </a:r>
            <a:endParaRPr sz="1500">
              <a:latin typeface="Enriqueta"/>
              <a:ea typeface="Enriqueta"/>
              <a:cs typeface="Enriqueta"/>
              <a:sym typeface="Enriqueta"/>
            </a:endParaRPr>
          </a:p>
          <a:p>
            <a:pPr indent="-228600" lvl="0" marL="228600" rtl="0" algn="l">
              <a:lnSpc>
                <a:spcPct val="95000"/>
              </a:lnSpc>
              <a:spcBef>
                <a:spcPts val="600"/>
              </a:spcBef>
              <a:spcAft>
                <a:spcPts val="0"/>
              </a:spcAft>
              <a:buClr>
                <a:srgbClr val="E39717"/>
              </a:buClr>
              <a:buSzPts val="1500"/>
              <a:buFont typeface="Enriqueta"/>
              <a:buChar char="●"/>
            </a:pPr>
            <a:r>
              <a:rPr b="1" lang="en-US" sz="1500">
                <a:solidFill>
                  <a:srgbClr val="E39717"/>
                </a:solidFill>
                <a:latin typeface="Enriqueta"/>
                <a:ea typeface="Enriqueta"/>
                <a:cs typeface="Enriqueta"/>
                <a:sym typeface="Enriqueta"/>
              </a:rPr>
              <a:t>Accounts &amp; Contact Forms:</a:t>
            </a:r>
            <a:r>
              <a:rPr lang="en-US" sz="1500">
                <a:solidFill>
                  <a:srgbClr val="E39717"/>
                </a:solidFill>
                <a:latin typeface="Enriqueta"/>
                <a:ea typeface="Enriqueta"/>
                <a:cs typeface="Enriqueta"/>
                <a:sym typeface="Enriqueta"/>
              </a:rPr>
              <a:t> </a:t>
            </a:r>
            <a:r>
              <a:rPr lang="en-US" sz="1500">
                <a:latin typeface="Enriqueta"/>
                <a:ea typeface="Enriqueta"/>
                <a:cs typeface="Enriqueta"/>
                <a:sym typeface="Enriqueta"/>
              </a:rPr>
              <a:t>Websites that may collect </a:t>
            </a:r>
            <a:r>
              <a:rPr b="1" lang="en-US" sz="1500">
                <a:latin typeface="Enriqueta"/>
                <a:ea typeface="Enriqueta"/>
                <a:cs typeface="Enriqueta"/>
                <a:sym typeface="Enriqueta"/>
              </a:rPr>
              <a:t>information from and about individuals</a:t>
            </a:r>
            <a:r>
              <a:rPr lang="en-US" sz="1500">
                <a:latin typeface="Enriqueta"/>
                <a:ea typeface="Enriqueta"/>
                <a:cs typeface="Enriqueta"/>
                <a:sym typeface="Enriqueta"/>
              </a:rPr>
              <a:t> (such as for registration and login or via “contact us” forms) will need to provide notice of what information they collect, and how they use and protect it – these websites must also link to a detailed Privacy Policy</a:t>
            </a:r>
            <a:endParaRPr sz="1500">
              <a:latin typeface="Enriqueta"/>
              <a:ea typeface="Enriqueta"/>
              <a:cs typeface="Enriqueta"/>
              <a:sym typeface="Enriqueta"/>
            </a:endParaRPr>
          </a:p>
          <a:p>
            <a:pPr indent="-228600" lvl="0" marL="228600" rtl="0" algn="l">
              <a:lnSpc>
                <a:spcPct val="95000"/>
              </a:lnSpc>
              <a:spcBef>
                <a:spcPts val="600"/>
              </a:spcBef>
              <a:spcAft>
                <a:spcPts val="0"/>
              </a:spcAft>
              <a:buClr>
                <a:srgbClr val="E39717"/>
              </a:buClr>
              <a:buSzPts val="1500"/>
              <a:buFont typeface="Enriqueta"/>
              <a:buChar char="●"/>
            </a:pPr>
            <a:r>
              <a:rPr b="1" lang="en-US" sz="1500">
                <a:solidFill>
                  <a:srgbClr val="E39717"/>
                </a:solidFill>
                <a:latin typeface="Enriqueta"/>
                <a:ea typeface="Enriqueta"/>
                <a:cs typeface="Enriqueta"/>
                <a:sym typeface="Enriqueta"/>
              </a:rPr>
              <a:t>International Issues: </a:t>
            </a:r>
            <a:r>
              <a:rPr lang="en-US" sz="1500">
                <a:latin typeface="Enriqueta"/>
                <a:ea typeface="Enriqueta"/>
                <a:cs typeface="Enriqueta"/>
                <a:sym typeface="Enriqueta"/>
              </a:rPr>
              <a:t>Business owners that operate internationally (i.e. target markets outside the U.S. and/or collect information from individuals outside the U.S.) may need special counseling regarding compliance with </a:t>
            </a:r>
            <a:r>
              <a:rPr b="1" lang="en-US" sz="1500">
                <a:latin typeface="Enriqueta"/>
                <a:ea typeface="Enriqueta"/>
                <a:cs typeface="Enriqueta"/>
                <a:sym typeface="Enriqueta"/>
              </a:rPr>
              <a:t>international privacy laws</a:t>
            </a:r>
            <a:endParaRPr/>
          </a:p>
        </p:txBody>
      </p:sp>
      <p:sp>
        <p:nvSpPr>
          <p:cNvPr id="342" name="Google Shape;342;gccfb04c265_0_49"/>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343" name="Google Shape;343;gccfb04c265_0_49"/>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KEY TOPICS ADDRESSED IN TERMS OF USE (CONT.)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ccfb04c265_0_56"/>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400"/>
              <a:buFont typeface="Arial"/>
              <a:buNone/>
            </a:pPr>
            <a:r>
              <a:rPr lang="en-US" sz="1400">
                <a:latin typeface="Enriqueta"/>
                <a:ea typeface="Enriqueta"/>
                <a:cs typeface="Enriqueta"/>
                <a:sym typeface="Enriqueta"/>
              </a:rPr>
              <a:t>In short, key topics keep in mind include:</a:t>
            </a:r>
            <a:endParaRPr sz="1400">
              <a:latin typeface="Enriqueta"/>
              <a:ea typeface="Enriqueta"/>
              <a:cs typeface="Enriqueta"/>
              <a:sym typeface="Enriqueta"/>
            </a:endParaRPr>
          </a:p>
          <a:p>
            <a:pPr indent="-342900" lvl="0" marL="800100" rtl="0" algn="l">
              <a:spcBef>
                <a:spcPts val="880"/>
              </a:spcBef>
              <a:spcAft>
                <a:spcPts val="0"/>
              </a:spcAft>
              <a:buSzPts val="1400"/>
              <a:buFont typeface="Enriqueta"/>
              <a:buAutoNum type="arabicPeriod"/>
            </a:pPr>
            <a:r>
              <a:rPr lang="en-US" sz="1400">
                <a:latin typeface="Enriqueta"/>
                <a:ea typeface="Enriqueta"/>
                <a:cs typeface="Enriqueta"/>
                <a:sym typeface="Enriqueta"/>
              </a:rPr>
              <a:t>Age limitations and other requirements for use of the website</a:t>
            </a:r>
            <a:endParaRPr sz="1400">
              <a:latin typeface="Enriqueta"/>
              <a:ea typeface="Enriqueta"/>
              <a:cs typeface="Enriqueta"/>
              <a:sym typeface="Enriqueta"/>
            </a:endParaRPr>
          </a:p>
          <a:p>
            <a:pPr indent="-342900" lvl="0" marL="800100" rtl="0" algn="l">
              <a:spcBef>
                <a:spcPts val="280"/>
              </a:spcBef>
              <a:spcAft>
                <a:spcPts val="0"/>
              </a:spcAft>
              <a:buSzPts val="1400"/>
              <a:buFont typeface="Enriqueta"/>
              <a:buAutoNum type="arabicPeriod"/>
            </a:pPr>
            <a:r>
              <a:rPr lang="en-US" sz="1400">
                <a:latin typeface="Enriqueta"/>
                <a:ea typeface="Enriqueta"/>
                <a:cs typeface="Enriqueta"/>
                <a:sym typeface="Enriqueta"/>
              </a:rPr>
              <a:t>Information users may provide through account registration and/or contact forms</a:t>
            </a:r>
            <a:endParaRPr sz="1400">
              <a:latin typeface="Enriqueta"/>
              <a:ea typeface="Enriqueta"/>
              <a:cs typeface="Enriqueta"/>
              <a:sym typeface="Enriqueta"/>
            </a:endParaRPr>
          </a:p>
          <a:p>
            <a:pPr indent="-342900" lvl="0" marL="800100" rtl="0" algn="l">
              <a:spcBef>
                <a:spcPts val="280"/>
              </a:spcBef>
              <a:spcAft>
                <a:spcPts val="0"/>
              </a:spcAft>
              <a:buSzPts val="1400"/>
              <a:buFont typeface="Enriqueta"/>
              <a:buAutoNum type="arabicPeriod"/>
            </a:pPr>
            <a:r>
              <a:rPr lang="en-US" sz="1400">
                <a:latin typeface="Enriqueta"/>
                <a:ea typeface="Enriqueta"/>
                <a:cs typeface="Enriqueta"/>
                <a:sym typeface="Enriqueta"/>
              </a:rPr>
              <a:t>Any other related TOS – such as App Store terms for associated mobile apps</a:t>
            </a:r>
            <a:endParaRPr sz="1400">
              <a:latin typeface="Enriqueta"/>
              <a:ea typeface="Enriqueta"/>
              <a:cs typeface="Enriqueta"/>
              <a:sym typeface="Enriqueta"/>
            </a:endParaRPr>
          </a:p>
          <a:p>
            <a:pPr indent="-342900" lvl="0" marL="800100" rtl="0" algn="l">
              <a:spcBef>
                <a:spcPts val="280"/>
              </a:spcBef>
              <a:spcAft>
                <a:spcPts val="0"/>
              </a:spcAft>
              <a:buSzPts val="1400"/>
              <a:buFont typeface="Enriqueta"/>
              <a:buAutoNum type="arabicPeriod"/>
            </a:pPr>
            <a:r>
              <a:rPr lang="en-US" sz="1400">
                <a:latin typeface="Enriqueta"/>
                <a:ea typeface="Enriqueta"/>
                <a:cs typeface="Enriqueta"/>
                <a:sym typeface="Enriqueta"/>
              </a:rPr>
              <a:t>Prohibited conduct, including:</a:t>
            </a:r>
            <a:endParaRPr sz="1400">
              <a:latin typeface="Enriqueta"/>
              <a:ea typeface="Enriqueta"/>
              <a:cs typeface="Enriqueta"/>
              <a:sym typeface="Enriqueta"/>
            </a:endParaRPr>
          </a:p>
          <a:p>
            <a:pPr indent="-285750" lvl="1" marL="1200150" rtl="0" algn="l">
              <a:spcBef>
                <a:spcPts val="280"/>
              </a:spcBef>
              <a:spcAft>
                <a:spcPts val="0"/>
              </a:spcAft>
              <a:buSzPts val="1400"/>
              <a:buFont typeface="Enriqueta"/>
              <a:buChar char="•"/>
            </a:pPr>
            <a:r>
              <a:rPr lang="en-US" sz="1400">
                <a:latin typeface="Enriqueta"/>
                <a:ea typeface="Enriqueta"/>
                <a:cs typeface="Enriqueta"/>
                <a:sym typeface="Enriqueta"/>
              </a:rPr>
              <a:t>Using the website for any illegal purposes (including violating IP rights)</a:t>
            </a:r>
            <a:endParaRPr sz="1400">
              <a:latin typeface="Enriqueta"/>
              <a:ea typeface="Enriqueta"/>
              <a:cs typeface="Enriqueta"/>
              <a:sym typeface="Enriqueta"/>
            </a:endParaRPr>
          </a:p>
          <a:p>
            <a:pPr indent="-285750" lvl="1" marL="1200150" rtl="0" algn="l">
              <a:spcBef>
                <a:spcPts val="280"/>
              </a:spcBef>
              <a:spcAft>
                <a:spcPts val="0"/>
              </a:spcAft>
              <a:buSzPts val="1400"/>
              <a:buFont typeface="Enriqueta"/>
              <a:buChar char="•"/>
            </a:pPr>
            <a:r>
              <a:rPr lang="en-US" sz="1400">
                <a:latin typeface="Enriqueta"/>
                <a:ea typeface="Enriqueta"/>
                <a:cs typeface="Enriqueta"/>
                <a:sym typeface="Enriqueta"/>
              </a:rPr>
              <a:t>Interfering with security-related features of the website</a:t>
            </a:r>
            <a:endParaRPr sz="1400">
              <a:latin typeface="Enriqueta"/>
              <a:ea typeface="Enriqueta"/>
              <a:cs typeface="Enriqueta"/>
              <a:sym typeface="Enriqueta"/>
            </a:endParaRPr>
          </a:p>
          <a:p>
            <a:pPr indent="-285750" lvl="1" marL="1200150" rtl="0" algn="l">
              <a:spcBef>
                <a:spcPts val="280"/>
              </a:spcBef>
              <a:spcAft>
                <a:spcPts val="0"/>
              </a:spcAft>
              <a:buSzPts val="1400"/>
              <a:buFont typeface="Enriqueta"/>
              <a:buChar char="•"/>
            </a:pPr>
            <a:r>
              <a:rPr lang="en-US" sz="1400">
                <a:latin typeface="Enriqueta"/>
                <a:ea typeface="Enriqueta"/>
                <a:cs typeface="Enriqueta"/>
                <a:sym typeface="Enriqueta"/>
              </a:rPr>
              <a:t>Accessing, monitoring, or copying content through robots, scrapers, or web crawlers</a:t>
            </a:r>
            <a:endParaRPr sz="1400">
              <a:latin typeface="Enriqueta"/>
              <a:ea typeface="Enriqueta"/>
              <a:cs typeface="Enriqueta"/>
              <a:sym typeface="Enriqueta"/>
            </a:endParaRPr>
          </a:p>
          <a:p>
            <a:pPr indent="-342900" lvl="0" marL="800100" rtl="0" algn="l">
              <a:spcBef>
                <a:spcPts val="280"/>
              </a:spcBef>
              <a:spcAft>
                <a:spcPts val="0"/>
              </a:spcAft>
              <a:buSzPts val="1400"/>
              <a:buFont typeface="Enriqueta"/>
              <a:buAutoNum type="arabicPeriod"/>
            </a:pPr>
            <a:r>
              <a:rPr lang="en-US" sz="1400">
                <a:latin typeface="Enriqueta"/>
                <a:ea typeface="Enriqueta"/>
                <a:cs typeface="Enriqueta"/>
                <a:sym typeface="Enriqueta"/>
              </a:rPr>
              <a:t>Establishing IP ownership.</a:t>
            </a:r>
            <a:endParaRPr sz="1400">
              <a:latin typeface="Enriqueta"/>
              <a:ea typeface="Enriqueta"/>
              <a:cs typeface="Enriqueta"/>
              <a:sym typeface="Enriqueta"/>
            </a:endParaRPr>
          </a:p>
          <a:p>
            <a:pPr indent="-342900" lvl="0" marL="800100" rtl="0" algn="l">
              <a:spcBef>
                <a:spcPts val="280"/>
              </a:spcBef>
              <a:spcAft>
                <a:spcPts val="0"/>
              </a:spcAft>
              <a:buSzPts val="1400"/>
              <a:buFont typeface="Enriqueta"/>
              <a:buAutoNum type="arabicPeriod"/>
            </a:pPr>
            <a:r>
              <a:rPr lang="en-US" sz="1400">
                <a:latin typeface="Enriqueta"/>
                <a:ea typeface="Enriqueta"/>
                <a:cs typeface="Enriqueta"/>
                <a:sym typeface="Enriqueta"/>
              </a:rPr>
              <a:t>“Notice and Takedown” provisions for any user-generated content</a:t>
            </a:r>
            <a:endParaRPr sz="1400">
              <a:latin typeface="Enriqueta"/>
              <a:ea typeface="Enriqueta"/>
              <a:cs typeface="Enriqueta"/>
              <a:sym typeface="Enriqueta"/>
            </a:endParaRPr>
          </a:p>
          <a:p>
            <a:pPr indent="-342900" lvl="0" marL="800100" rtl="0" algn="l">
              <a:spcBef>
                <a:spcPts val="280"/>
              </a:spcBef>
              <a:spcAft>
                <a:spcPts val="0"/>
              </a:spcAft>
              <a:buSzPts val="1400"/>
              <a:buFont typeface="Enriqueta"/>
              <a:buAutoNum type="arabicPeriod"/>
            </a:pPr>
            <a:r>
              <a:rPr lang="en-US" sz="1400">
                <a:latin typeface="Enriqueta"/>
                <a:ea typeface="Enriqueta"/>
                <a:cs typeface="Enriqueta"/>
                <a:sym typeface="Enriqueta"/>
              </a:rPr>
              <a:t>Indemnification, disclaimers of warranties, limitation of liability</a:t>
            </a:r>
            <a:endParaRPr sz="1400">
              <a:latin typeface="Enriqueta"/>
              <a:ea typeface="Enriqueta"/>
              <a:cs typeface="Enriqueta"/>
              <a:sym typeface="Enriqueta"/>
            </a:endParaRPr>
          </a:p>
          <a:p>
            <a:pPr indent="-342900" lvl="0" marL="800100" rtl="0" algn="l">
              <a:spcBef>
                <a:spcPts val="280"/>
              </a:spcBef>
              <a:spcAft>
                <a:spcPts val="0"/>
              </a:spcAft>
              <a:buSzPts val="1400"/>
              <a:buFont typeface="Enriqueta"/>
              <a:buAutoNum type="arabicPeriod"/>
            </a:pPr>
            <a:r>
              <a:rPr lang="en-US" sz="1400">
                <a:latin typeface="Enriqueta"/>
                <a:ea typeface="Enriqueta"/>
                <a:cs typeface="Enriqueta"/>
                <a:sym typeface="Enriqueta"/>
              </a:rPr>
              <a:t>Governing law and dispute resolution (tailoring to the business owner’s needs &amp; capacity)</a:t>
            </a:r>
            <a:endParaRPr sz="1400">
              <a:latin typeface="Enriqueta"/>
              <a:ea typeface="Enriqueta"/>
              <a:cs typeface="Enriqueta"/>
              <a:sym typeface="Enriqueta"/>
            </a:endParaRPr>
          </a:p>
          <a:p>
            <a:pPr indent="-285750" lvl="1" marL="1200150" rtl="0" algn="l">
              <a:spcBef>
                <a:spcPts val="280"/>
              </a:spcBef>
              <a:spcAft>
                <a:spcPts val="0"/>
              </a:spcAft>
              <a:buSzPts val="1400"/>
              <a:buFont typeface="Enriqueta"/>
              <a:buChar char="•"/>
            </a:pPr>
            <a:r>
              <a:rPr lang="en-US" sz="1400">
                <a:latin typeface="Enriqueta"/>
                <a:ea typeface="Enriqueta"/>
                <a:cs typeface="Enriqueta"/>
                <a:sym typeface="Enriqueta"/>
              </a:rPr>
              <a:t>Arbitration</a:t>
            </a:r>
            <a:endParaRPr sz="1400">
              <a:latin typeface="Enriqueta"/>
              <a:ea typeface="Enriqueta"/>
              <a:cs typeface="Enriqueta"/>
              <a:sym typeface="Enriqueta"/>
            </a:endParaRPr>
          </a:p>
          <a:p>
            <a:pPr indent="-285750" lvl="1" marL="1200150" rtl="0" algn="l">
              <a:spcBef>
                <a:spcPts val="280"/>
              </a:spcBef>
              <a:spcAft>
                <a:spcPts val="0"/>
              </a:spcAft>
              <a:buSzPts val="1400"/>
              <a:buFont typeface="Enriqueta"/>
              <a:buChar char="•"/>
            </a:pPr>
            <a:r>
              <a:rPr lang="en-US" sz="1400">
                <a:latin typeface="Enriqueta"/>
                <a:ea typeface="Enriqueta"/>
                <a:cs typeface="Enriqueta"/>
                <a:sym typeface="Enriqueta"/>
              </a:rPr>
              <a:t>ADR</a:t>
            </a:r>
            <a:endParaRPr sz="1400">
              <a:latin typeface="Enriqueta"/>
              <a:ea typeface="Enriqueta"/>
              <a:cs typeface="Enriqueta"/>
              <a:sym typeface="Enriqueta"/>
            </a:endParaRPr>
          </a:p>
          <a:p>
            <a:pPr indent="-342900" lvl="0" marL="800100" rtl="0" algn="l">
              <a:spcBef>
                <a:spcPts val="280"/>
              </a:spcBef>
              <a:spcAft>
                <a:spcPts val="0"/>
              </a:spcAft>
              <a:buSzPts val="1400"/>
              <a:buFont typeface="Enriqueta"/>
              <a:buAutoNum type="arabicPeriod"/>
            </a:pPr>
            <a:r>
              <a:rPr lang="en-US" sz="1400">
                <a:latin typeface="Enriqueta"/>
                <a:ea typeface="Enriqueta"/>
                <a:cs typeface="Enriqueta"/>
                <a:sym typeface="Enriqueta"/>
              </a:rPr>
              <a:t>Modifications to the website</a:t>
            </a:r>
            <a:endParaRPr b="1" sz="1400">
              <a:solidFill>
                <a:srgbClr val="E39717"/>
              </a:solidFill>
              <a:latin typeface="Enriqueta"/>
              <a:ea typeface="Enriqueta"/>
              <a:cs typeface="Enriqueta"/>
              <a:sym typeface="Enriqueta"/>
            </a:endParaRPr>
          </a:p>
          <a:p>
            <a:pPr indent="-228600" lvl="0" marL="457200" rtl="0" algn="l">
              <a:lnSpc>
                <a:spcPct val="80000"/>
              </a:lnSpc>
              <a:spcBef>
                <a:spcPts val="0"/>
              </a:spcBef>
              <a:spcAft>
                <a:spcPts val="0"/>
              </a:spcAft>
              <a:buClr>
                <a:schemeClr val="dk1"/>
              </a:buClr>
              <a:buSzPts val="1650"/>
              <a:buFont typeface="Arial"/>
              <a:buNone/>
            </a:pPr>
            <a:r>
              <a:t/>
            </a:r>
            <a:endParaRPr sz="1400">
              <a:latin typeface="Enriqueta"/>
              <a:ea typeface="Enriqueta"/>
              <a:cs typeface="Enriqueta"/>
              <a:sym typeface="Enriqueta"/>
            </a:endParaRPr>
          </a:p>
          <a:p>
            <a:pPr indent="0" lvl="1" marL="0" rtl="0" algn="l">
              <a:lnSpc>
                <a:spcPct val="80000"/>
              </a:lnSpc>
              <a:spcBef>
                <a:spcPts val="300"/>
              </a:spcBef>
              <a:spcAft>
                <a:spcPts val="0"/>
              </a:spcAft>
              <a:buClr>
                <a:schemeClr val="dk1"/>
              </a:buClr>
              <a:buSzPts val="1500"/>
              <a:buFont typeface="Arial"/>
              <a:buNone/>
            </a:pPr>
            <a:r>
              <a:t/>
            </a:r>
            <a:endParaRPr b="1" sz="1400">
              <a:latin typeface="Enriqueta"/>
              <a:ea typeface="Enriqueta"/>
              <a:cs typeface="Enriqueta"/>
              <a:sym typeface="Enriqueta"/>
            </a:endParaRPr>
          </a:p>
          <a:p>
            <a:pPr indent="0" lvl="0" marL="0" rtl="0" algn="l">
              <a:spcBef>
                <a:spcPts val="0"/>
              </a:spcBef>
              <a:spcAft>
                <a:spcPts val="0"/>
              </a:spcAft>
              <a:buClr>
                <a:schemeClr val="dk1"/>
              </a:buClr>
              <a:buSzPts val="1800"/>
              <a:buFont typeface="Arial"/>
              <a:buNone/>
            </a:pPr>
            <a:r>
              <a:t/>
            </a:r>
            <a:endParaRPr sz="1400">
              <a:latin typeface="Enriqueta"/>
              <a:ea typeface="Enriqueta"/>
              <a:cs typeface="Enriqueta"/>
              <a:sym typeface="Enriqueta"/>
            </a:endParaRPr>
          </a:p>
          <a:p>
            <a:pPr indent="0" lvl="0" marL="0" rtl="0" algn="ctr">
              <a:spcBef>
                <a:spcPts val="0"/>
              </a:spcBef>
              <a:spcAft>
                <a:spcPts val="0"/>
              </a:spcAft>
              <a:buNone/>
            </a:pPr>
            <a:r>
              <a:t/>
            </a:r>
            <a:endParaRPr/>
          </a:p>
        </p:txBody>
      </p:sp>
      <p:sp>
        <p:nvSpPr>
          <p:cNvPr id="350" name="Google Shape;350;gccfb04c265_0_56"/>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351" name="Google Shape;351;gccfb04c265_0_56"/>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KEY TOPICS ADDRESSED IN TERMS OF USE (CONT.)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ccfb04c265_0_63"/>
          <p:cNvSpPr txBox="1"/>
          <p:nvPr>
            <p:ph type="title"/>
          </p:nvPr>
        </p:nvSpPr>
        <p:spPr>
          <a:xfrm>
            <a:off x="457250" y="1271948"/>
            <a:ext cx="8229600" cy="2570400"/>
          </a:xfrm>
          <a:prstGeom prst="rect">
            <a:avLst/>
          </a:prstGeom>
        </p:spPr>
        <p:txBody>
          <a:bodyPr anchorCtr="0" anchor="t" bIns="0" lIns="0" spcFirstLastPara="1" rIns="0" wrap="square" tIns="0">
            <a:noAutofit/>
          </a:bodyPr>
          <a:lstStyle/>
          <a:p>
            <a:pPr indent="-323850" lvl="0" marL="457200" rtl="0" algn="l">
              <a:lnSpc>
                <a:spcPct val="80000"/>
              </a:lnSpc>
              <a:spcBef>
                <a:spcPts val="300"/>
              </a:spcBef>
              <a:spcAft>
                <a:spcPts val="0"/>
              </a:spcAft>
              <a:buSzPts val="1500"/>
              <a:buFont typeface="Arial"/>
              <a:buChar char="●"/>
            </a:pPr>
            <a:r>
              <a:rPr lang="en-US" sz="1500">
                <a:latin typeface="Enriqueta"/>
                <a:ea typeface="Enriqueta"/>
                <a:cs typeface="Enriqueta"/>
                <a:sym typeface="Enriqueta"/>
              </a:rPr>
              <a:t>An </a:t>
            </a:r>
            <a:r>
              <a:rPr lang="en-US" sz="1500">
                <a:latin typeface="Enriqueta"/>
                <a:ea typeface="Enriqueta"/>
                <a:cs typeface="Enriqueta"/>
                <a:sym typeface="Enriqueta"/>
              </a:rPr>
              <a:t>important aspect of properly using a TOS is </a:t>
            </a:r>
            <a:r>
              <a:rPr b="1" lang="en-US" sz="1500">
                <a:latin typeface="Enriqueta"/>
                <a:ea typeface="Enriqueta"/>
                <a:cs typeface="Enriqueta"/>
                <a:sym typeface="Enriqueta"/>
              </a:rPr>
              <a:t>ensuring users have accepted the terms</a:t>
            </a:r>
            <a:endParaRPr sz="1500">
              <a:latin typeface="Arial"/>
              <a:ea typeface="Arial"/>
              <a:cs typeface="Arial"/>
              <a:sym typeface="Arial"/>
            </a:endParaRPr>
          </a:p>
          <a:p>
            <a:pPr indent="-228600" lvl="0" marL="457200" rtl="0" algn="l">
              <a:lnSpc>
                <a:spcPct val="80000"/>
              </a:lnSpc>
              <a:spcBef>
                <a:spcPts val="300"/>
              </a:spcBef>
              <a:spcAft>
                <a:spcPts val="0"/>
              </a:spcAft>
              <a:buClr>
                <a:schemeClr val="dk1"/>
              </a:buClr>
              <a:buSzPts val="1650"/>
              <a:buFont typeface="Arial"/>
              <a:buNone/>
            </a:pPr>
            <a:r>
              <a:t/>
            </a:r>
            <a:endParaRPr sz="1500">
              <a:latin typeface="Enriqueta"/>
              <a:ea typeface="Enriqueta"/>
              <a:cs typeface="Enriqueta"/>
              <a:sym typeface="Enriqueta"/>
            </a:endParaRPr>
          </a:p>
          <a:p>
            <a:pPr indent="-323850" lvl="0" marL="457200" rtl="0" algn="l">
              <a:lnSpc>
                <a:spcPct val="80000"/>
              </a:lnSpc>
              <a:spcBef>
                <a:spcPts val="300"/>
              </a:spcBef>
              <a:spcAft>
                <a:spcPts val="0"/>
              </a:spcAft>
              <a:buSzPts val="1500"/>
              <a:buFont typeface="Arial"/>
              <a:buChar char="●"/>
            </a:pPr>
            <a:r>
              <a:rPr lang="en-US" sz="1500">
                <a:latin typeface="Enriqueta"/>
                <a:ea typeface="Enriqueta"/>
                <a:cs typeface="Enriqueta"/>
                <a:sym typeface="Enriqueta"/>
              </a:rPr>
              <a:t>If they can show they did not consent they can avoid complying with the contract</a:t>
            </a:r>
            <a:endParaRPr sz="1500">
              <a:latin typeface="Arial"/>
              <a:ea typeface="Arial"/>
              <a:cs typeface="Arial"/>
              <a:sym typeface="Arial"/>
            </a:endParaRPr>
          </a:p>
          <a:p>
            <a:pPr indent="-228600" lvl="0" marL="457200" rtl="0" algn="l">
              <a:lnSpc>
                <a:spcPct val="80000"/>
              </a:lnSpc>
              <a:spcBef>
                <a:spcPts val="300"/>
              </a:spcBef>
              <a:spcAft>
                <a:spcPts val="0"/>
              </a:spcAft>
              <a:buClr>
                <a:schemeClr val="dk1"/>
              </a:buClr>
              <a:buSzPts val="1650"/>
              <a:buFont typeface="Arial"/>
              <a:buNone/>
            </a:pPr>
            <a:r>
              <a:t/>
            </a:r>
            <a:endParaRPr sz="1500">
              <a:latin typeface="Enriqueta"/>
              <a:ea typeface="Enriqueta"/>
              <a:cs typeface="Enriqueta"/>
              <a:sym typeface="Enriqueta"/>
            </a:endParaRPr>
          </a:p>
          <a:p>
            <a:pPr indent="-323850" lvl="0" marL="457200" rtl="0" algn="l">
              <a:lnSpc>
                <a:spcPct val="80000"/>
              </a:lnSpc>
              <a:spcBef>
                <a:spcPts val="300"/>
              </a:spcBef>
              <a:spcAft>
                <a:spcPts val="0"/>
              </a:spcAft>
              <a:buSzPts val="1500"/>
              <a:buFont typeface="Arial"/>
              <a:buChar char="●"/>
            </a:pPr>
            <a:r>
              <a:rPr lang="en-US" sz="1500">
                <a:latin typeface="Enriqueta"/>
                <a:ea typeface="Enriqueta"/>
                <a:cs typeface="Enriqueta"/>
                <a:sym typeface="Enriqueta"/>
              </a:rPr>
              <a:t>The </a:t>
            </a:r>
            <a:r>
              <a:rPr b="1" lang="en-US" sz="1500">
                <a:latin typeface="Enriqueta"/>
                <a:ea typeface="Enriqueta"/>
                <a:cs typeface="Enriqueta"/>
                <a:sym typeface="Enriqueta"/>
              </a:rPr>
              <a:t>more one can show </a:t>
            </a:r>
            <a:r>
              <a:rPr lang="en-US" sz="1500">
                <a:latin typeface="Enriqueta"/>
                <a:ea typeface="Enriqueta"/>
                <a:cs typeface="Enriqueta"/>
                <a:sym typeface="Enriqueta"/>
              </a:rPr>
              <a:t>that a customer/user was provided with </a:t>
            </a:r>
            <a:r>
              <a:rPr b="1" lang="en-US" sz="1500">
                <a:latin typeface="Enriqueta"/>
                <a:ea typeface="Enriqueta"/>
                <a:cs typeface="Enriqueta"/>
                <a:sym typeface="Enriqueta"/>
              </a:rPr>
              <a:t>notice</a:t>
            </a:r>
            <a:r>
              <a:rPr lang="en-US" sz="1500">
                <a:latin typeface="Enriqueta"/>
                <a:ea typeface="Enriqueta"/>
                <a:cs typeface="Enriqueta"/>
                <a:sym typeface="Enriqueta"/>
              </a:rPr>
              <a:t> and, even better, required to review and </a:t>
            </a:r>
            <a:r>
              <a:rPr b="1" lang="en-US" sz="1500">
                <a:latin typeface="Enriqueta"/>
                <a:ea typeface="Enriqueta"/>
                <a:cs typeface="Enriqueta"/>
                <a:sym typeface="Enriqueta"/>
              </a:rPr>
              <a:t>accept</a:t>
            </a:r>
            <a:r>
              <a:rPr lang="en-US" sz="1500">
                <a:latin typeface="Enriqueta"/>
                <a:ea typeface="Enriqueta"/>
                <a:cs typeface="Enriqueta"/>
                <a:sym typeface="Enriqueta"/>
              </a:rPr>
              <a:t> the TOS  affirmatively, </a:t>
            </a:r>
            <a:r>
              <a:rPr b="1" lang="en-US" sz="1500">
                <a:latin typeface="Enriqueta"/>
                <a:ea typeface="Enriqueta"/>
                <a:cs typeface="Enriqueta"/>
                <a:sym typeface="Enriqueta"/>
              </a:rPr>
              <a:t>the more enforceable </a:t>
            </a:r>
            <a:r>
              <a:rPr lang="en-US" sz="1500">
                <a:latin typeface="Enriqueta"/>
                <a:ea typeface="Enriqueta"/>
                <a:cs typeface="Enriqueta"/>
                <a:sym typeface="Enriqueta"/>
              </a:rPr>
              <a:t>the terms will be if a user sues later</a:t>
            </a:r>
            <a:endParaRPr sz="1500">
              <a:latin typeface="Enriqueta"/>
              <a:ea typeface="Enriqueta"/>
              <a:cs typeface="Enriqueta"/>
              <a:sym typeface="Enriqueta"/>
            </a:endParaRPr>
          </a:p>
          <a:p>
            <a:pPr indent="0" lvl="0" marL="457200" rtl="0" algn="l">
              <a:lnSpc>
                <a:spcPct val="80000"/>
              </a:lnSpc>
              <a:spcBef>
                <a:spcPts val="300"/>
              </a:spcBef>
              <a:spcAft>
                <a:spcPts val="0"/>
              </a:spcAft>
              <a:buClr>
                <a:schemeClr val="dk1"/>
              </a:buClr>
              <a:buSzPts val="1800"/>
              <a:buFont typeface="Arial"/>
              <a:buNone/>
            </a:pPr>
            <a:r>
              <a:t/>
            </a:r>
            <a:endParaRPr sz="1500">
              <a:latin typeface="Enriqueta"/>
              <a:ea typeface="Enriqueta"/>
              <a:cs typeface="Enriqueta"/>
              <a:sym typeface="Enriqueta"/>
            </a:endParaRPr>
          </a:p>
          <a:p>
            <a:pPr indent="-323850" lvl="0" marL="457200" rtl="0" algn="l">
              <a:lnSpc>
                <a:spcPct val="80000"/>
              </a:lnSpc>
              <a:spcBef>
                <a:spcPts val="300"/>
              </a:spcBef>
              <a:spcAft>
                <a:spcPts val="0"/>
              </a:spcAft>
              <a:buSzPts val="1500"/>
              <a:buFont typeface="Arial"/>
              <a:buChar char="●"/>
            </a:pPr>
            <a:r>
              <a:rPr lang="en-US" sz="1500">
                <a:latin typeface="Enriqueta"/>
                <a:ea typeface="Enriqueta"/>
                <a:cs typeface="Enriqueta"/>
                <a:sym typeface="Enriqueta"/>
              </a:rPr>
              <a:t>Common practice for websites is to simply provide prominent links to the TOS and include language in the TOS that use of the website constitutes acceptance of the terms</a:t>
            </a:r>
            <a:endParaRPr sz="1500">
              <a:latin typeface="Enriqueta"/>
              <a:ea typeface="Enriqueta"/>
              <a:cs typeface="Enriqueta"/>
              <a:sym typeface="Enriqueta"/>
            </a:endParaRPr>
          </a:p>
          <a:p>
            <a:pPr indent="0" lvl="0" marL="0" rtl="0" algn="l">
              <a:lnSpc>
                <a:spcPct val="80000"/>
              </a:lnSpc>
              <a:spcBef>
                <a:spcPts val="0"/>
              </a:spcBef>
              <a:spcAft>
                <a:spcPts val="0"/>
              </a:spcAft>
              <a:buNone/>
            </a:pPr>
            <a:r>
              <a:t/>
            </a:r>
            <a:endParaRPr sz="1500"/>
          </a:p>
        </p:txBody>
      </p:sp>
      <p:sp>
        <p:nvSpPr>
          <p:cNvPr id="358" name="Google Shape;358;gccfb04c265_0_63"/>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359" name="Google Shape;359;gccfb04c265_0_63"/>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USER CONSENT TO TERMS OF USE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ccfb04c265_0_70"/>
          <p:cNvSpPr txBox="1"/>
          <p:nvPr>
            <p:ph type="title"/>
          </p:nvPr>
        </p:nvSpPr>
        <p:spPr>
          <a:xfrm>
            <a:off x="457200" y="1046819"/>
            <a:ext cx="8229600" cy="3935100"/>
          </a:xfrm>
          <a:prstGeom prst="rect">
            <a:avLst/>
          </a:prstGeom>
        </p:spPr>
        <p:txBody>
          <a:bodyPr anchorCtr="0" anchor="t" bIns="0" lIns="0" spcFirstLastPara="1" rIns="0" wrap="square" tIns="0">
            <a:noAutofit/>
          </a:bodyPr>
          <a:lstStyle/>
          <a:p>
            <a:pPr indent="0" lvl="0" marL="0" rtl="0" algn="l">
              <a:lnSpc>
                <a:spcPct val="80000"/>
              </a:lnSpc>
              <a:spcBef>
                <a:spcPts val="0"/>
              </a:spcBef>
              <a:spcAft>
                <a:spcPts val="0"/>
              </a:spcAft>
              <a:buClr>
                <a:schemeClr val="dk1"/>
              </a:buClr>
              <a:buSzPts val="1400"/>
              <a:buFont typeface="Arial"/>
              <a:buNone/>
            </a:pPr>
            <a:r>
              <a:rPr lang="en-US" sz="1500">
                <a:latin typeface="Enriqueta"/>
                <a:ea typeface="Enriqueta"/>
                <a:cs typeface="Enriqueta"/>
                <a:sym typeface="Enriqueta"/>
              </a:rPr>
              <a:t>Modes of user acceptance/consent (from easiest to hardest to implement / hardest to easiest to enforce):</a:t>
            </a:r>
            <a:endParaRPr sz="1500">
              <a:latin typeface="Enriqueta"/>
              <a:ea typeface="Enriqueta"/>
              <a:cs typeface="Enriqueta"/>
              <a:sym typeface="Enriqueta"/>
            </a:endParaRPr>
          </a:p>
          <a:p>
            <a:pPr indent="0" lvl="0" marL="0" rtl="0" algn="l">
              <a:lnSpc>
                <a:spcPct val="80000"/>
              </a:lnSpc>
              <a:spcBef>
                <a:spcPts val="0"/>
              </a:spcBef>
              <a:spcAft>
                <a:spcPts val="0"/>
              </a:spcAft>
              <a:buClr>
                <a:schemeClr val="dk1"/>
              </a:buClr>
              <a:buSzPts val="1650"/>
              <a:buFont typeface="Arial"/>
              <a:buNone/>
            </a:pPr>
            <a:r>
              <a:t/>
            </a:r>
            <a:endParaRPr b="1" sz="1500">
              <a:solidFill>
                <a:srgbClr val="E39717"/>
              </a:solidFill>
              <a:latin typeface="Enriqueta"/>
              <a:ea typeface="Enriqueta"/>
              <a:cs typeface="Enriqueta"/>
              <a:sym typeface="Enriqueta"/>
            </a:endParaRPr>
          </a:p>
          <a:p>
            <a:pPr indent="0" lvl="0" marL="0" rtl="0" algn="l">
              <a:lnSpc>
                <a:spcPct val="80000"/>
              </a:lnSpc>
              <a:spcBef>
                <a:spcPts val="0"/>
              </a:spcBef>
              <a:spcAft>
                <a:spcPts val="0"/>
              </a:spcAft>
              <a:buClr>
                <a:schemeClr val="dk1"/>
              </a:buClr>
              <a:buSzPts val="1650"/>
              <a:buFont typeface="Arial"/>
              <a:buNone/>
            </a:pPr>
            <a:r>
              <a:rPr b="1" lang="en-US" sz="1500">
                <a:solidFill>
                  <a:srgbClr val="E39717"/>
                </a:solidFill>
                <a:latin typeface="Enriqueta"/>
                <a:ea typeface="Enriqueta"/>
                <a:cs typeface="Enriqueta"/>
                <a:sym typeface="Enriqueta"/>
              </a:rPr>
              <a:t>Browse Wrap</a:t>
            </a:r>
            <a:endParaRPr sz="1500">
              <a:solidFill>
                <a:srgbClr val="E39717"/>
              </a:solidFill>
              <a:latin typeface="Enriqueta"/>
              <a:ea typeface="Enriqueta"/>
              <a:cs typeface="Enriqueta"/>
              <a:sym typeface="Enriqueta"/>
            </a:endParaRPr>
          </a:p>
          <a:p>
            <a:pPr indent="-339725" lvl="0" marL="457200" rtl="0" algn="l">
              <a:lnSpc>
                <a:spcPct val="80000"/>
              </a:lnSpc>
              <a:spcBef>
                <a:spcPts val="300"/>
              </a:spcBef>
              <a:spcAft>
                <a:spcPts val="0"/>
              </a:spcAft>
              <a:buSzPts val="1750"/>
              <a:buFont typeface="Arial"/>
              <a:buChar char="●"/>
            </a:pPr>
            <a:r>
              <a:rPr lang="en-US" sz="1500">
                <a:latin typeface="Enriqueta"/>
                <a:ea typeface="Enriqueta"/>
                <a:cs typeface="Enriqueta"/>
                <a:sym typeface="Enriqueta"/>
              </a:rPr>
              <a:t>“Use of this website constitutes acceptance of these Terms…” </a:t>
            </a:r>
            <a:r>
              <a:rPr b="1" lang="en-US" sz="1500">
                <a:latin typeface="Enriqueta"/>
                <a:ea typeface="Enriqueta"/>
                <a:cs typeface="Enriqueta"/>
                <a:sym typeface="Enriqueta"/>
              </a:rPr>
              <a:t>merely using/browsing the site results in “acceptance</a:t>
            </a:r>
            <a:r>
              <a:rPr lang="en-US" sz="1500">
                <a:latin typeface="Enriqueta"/>
                <a:ea typeface="Enriqueta"/>
                <a:cs typeface="Enriqueta"/>
                <a:sym typeface="Enriqueta"/>
              </a:rPr>
              <a:t>” of the Terms of Use</a:t>
            </a:r>
            <a:endParaRPr sz="1500">
              <a:latin typeface="Enriqueta"/>
              <a:ea typeface="Enriqueta"/>
              <a:cs typeface="Enriqueta"/>
              <a:sym typeface="Enriqueta"/>
            </a:endParaRPr>
          </a:p>
          <a:p>
            <a:pPr indent="0" lvl="0" marL="123825" rtl="0" algn="l">
              <a:lnSpc>
                <a:spcPct val="80000"/>
              </a:lnSpc>
              <a:spcBef>
                <a:spcPts val="300"/>
              </a:spcBef>
              <a:spcAft>
                <a:spcPts val="0"/>
              </a:spcAft>
              <a:buClr>
                <a:schemeClr val="dk1"/>
              </a:buClr>
              <a:buSzPts val="1400"/>
              <a:buFont typeface="Arial"/>
              <a:buNone/>
            </a:pPr>
            <a:r>
              <a:t/>
            </a:r>
            <a:endParaRPr sz="1500">
              <a:latin typeface="Enriqueta"/>
              <a:ea typeface="Enriqueta"/>
              <a:cs typeface="Enriqueta"/>
              <a:sym typeface="Enriqueta"/>
            </a:endParaRPr>
          </a:p>
          <a:p>
            <a:pPr indent="0" lvl="0" marL="0" rtl="0" algn="l">
              <a:lnSpc>
                <a:spcPct val="80000"/>
              </a:lnSpc>
              <a:spcBef>
                <a:spcPts val="0"/>
              </a:spcBef>
              <a:spcAft>
                <a:spcPts val="0"/>
              </a:spcAft>
              <a:buClr>
                <a:schemeClr val="dk1"/>
              </a:buClr>
              <a:buSzPts val="1400"/>
              <a:buFont typeface="Arial"/>
              <a:buNone/>
            </a:pPr>
            <a:r>
              <a:rPr b="1" lang="en-US" sz="1500">
                <a:solidFill>
                  <a:srgbClr val="E39717"/>
                </a:solidFill>
                <a:latin typeface="Enriqueta"/>
                <a:ea typeface="Enriqueta"/>
                <a:cs typeface="Enriqueta"/>
                <a:sym typeface="Enriqueta"/>
              </a:rPr>
              <a:t>Click-Wrap</a:t>
            </a:r>
            <a:endParaRPr sz="1500">
              <a:latin typeface="Enriqueta"/>
              <a:ea typeface="Enriqueta"/>
              <a:cs typeface="Enriqueta"/>
              <a:sym typeface="Enriqueta"/>
            </a:endParaRPr>
          </a:p>
          <a:p>
            <a:pPr indent="-339725" lvl="0" marL="457200" rtl="0" algn="l">
              <a:lnSpc>
                <a:spcPct val="80000"/>
              </a:lnSpc>
              <a:spcBef>
                <a:spcPts val="300"/>
              </a:spcBef>
              <a:spcAft>
                <a:spcPts val="0"/>
              </a:spcAft>
              <a:buSzPts val="1750"/>
              <a:buFont typeface="Arial"/>
              <a:buChar char="●"/>
            </a:pPr>
            <a:r>
              <a:rPr lang="en-US" sz="1500">
                <a:latin typeface="Enriqueta"/>
                <a:ea typeface="Enriqueta"/>
                <a:cs typeface="Enriqueta"/>
                <a:sym typeface="Enriqueta"/>
              </a:rPr>
              <a:t>Any form that </a:t>
            </a:r>
            <a:r>
              <a:rPr b="1" lang="en-US" sz="1500">
                <a:latin typeface="Enriqueta"/>
                <a:ea typeface="Enriqueta"/>
                <a:cs typeface="Enriqueta"/>
                <a:sym typeface="Enriqueta"/>
              </a:rPr>
              <a:t>requires a “click” </a:t>
            </a:r>
            <a:r>
              <a:rPr lang="en-US" sz="1500">
                <a:latin typeface="Enriqueta"/>
                <a:ea typeface="Enriqueta"/>
                <a:cs typeface="Enriqueta"/>
                <a:sym typeface="Enriqueta"/>
              </a:rPr>
              <a:t>to “accept the terms of service” or other similar statement. Often the Terms of Use are not displayed but merely linked in the click box</a:t>
            </a:r>
            <a:endParaRPr sz="1500">
              <a:latin typeface="Enriqueta"/>
              <a:ea typeface="Enriqueta"/>
              <a:cs typeface="Enriqueta"/>
              <a:sym typeface="Enriqueta"/>
            </a:endParaRPr>
          </a:p>
          <a:p>
            <a:pPr indent="0" lvl="0" marL="123825" rtl="0" algn="l">
              <a:lnSpc>
                <a:spcPct val="80000"/>
              </a:lnSpc>
              <a:spcBef>
                <a:spcPts val="300"/>
              </a:spcBef>
              <a:spcAft>
                <a:spcPts val="0"/>
              </a:spcAft>
              <a:buClr>
                <a:schemeClr val="dk1"/>
              </a:buClr>
              <a:buSzPts val="1400"/>
              <a:buFont typeface="Arial"/>
              <a:buNone/>
            </a:pPr>
            <a:r>
              <a:t/>
            </a:r>
            <a:endParaRPr sz="1500">
              <a:latin typeface="Enriqueta"/>
              <a:ea typeface="Enriqueta"/>
              <a:cs typeface="Enriqueta"/>
              <a:sym typeface="Enriqueta"/>
            </a:endParaRPr>
          </a:p>
          <a:p>
            <a:pPr indent="0" lvl="0" marL="0" rtl="0" algn="l">
              <a:lnSpc>
                <a:spcPct val="80000"/>
              </a:lnSpc>
              <a:spcBef>
                <a:spcPts val="300"/>
              </a:spcBef>
              <a:spcAft>
                <a:spcPts val="0"/>
              </a:spcAft>
              <a:buClr>
                <a:schemeClr val="dk1"/>
              </a:buClr>
              <a:buSzPts val="1400"/>
              <a:buFont typeface="Arial"/>
              <a:buNone/>
            </a:pPr>
            <a:r>
              <a:rPr b="1" lang="en-US" sz="1500">
                <a:solidFill>
                  <a:srgbClr val="E39717"/>
                </a:solidFill>
                <a:latin typeface="Enriqueta"/>
                <a:ea typeface="Enriqueta"/>
                <a:cs typeface="Enriqueta"/>
                <a:sym typeface="Enriqueta"/>
              </a:rPr>
              <a:t>Scroll-Wrap</a:t>
            </a:r>
            <a:endParaRPr sz="1500">
              <a:latin typeface="Enriqueta"/>
              <a:ea typeface="Enriqueta"/>
              <a:cs typeface="Enriqueta"/>
              <a:sym typeface="Enriqueta"/>
            </a:endParaRPr>
          </a:p>
          <a:p>
            <a:pPr indent="-339725" lvl="0" marL="457200" rtl="0" algn="l">
              <a:lnSpc>
                <a:spcPct val="80000"/>
              </a:lnSpc>
              <a:spcBef>
                <a:spcPts val="300"/>
              </a:spcBef>
              <a:spcAft>
                <a:spcPts val="0"/>
              </a:spcAft>
              <a:buSzPts val="1750"/>
              <a:buFont typeface="Arial"/>
              <a:buChar char="●"/>
            </a:pPr>
            <a:r>
              <a:rPr lang="en-US" sz="1500">
                <a:latin typeface="Enriqueta"/>
                <a:ea typeface="Enriqueta"/>
                <a:cs typeface="Enriqueta"/>
                <a:sym typeface="Enriqueta"/>
              </a:rPr>
              <a:t>A user is </a:t>
            </a:r>
            <a:r>
              <a:rPr b="1" lang="en-US" sz="1500">
                <a:latin typeface="Enriqueta"/>
                <a:ea typeface="Enriqueta"/>
                <a:cs typeface="Enriqueta"/>
                <a:sym typeface="Enriqueta"/>
              </a:rPr>
              <a:t>required to scroll through the terms </a:t>
            </a:r>
            <a:r>
              <a:rPr lang="en-US" sz="1500">
                <a:latin typeface="Enriqueta"/>
                <a:ea typeface="Enriqueta"/>
                <a:cs typeface="Enriqueta"/>
                <a:sym typeface="Enriqueta"/>
              </a:rPr>
              <a:t>(generally in a pop-up box) in order to successfully click the Accept or Agree button</a:t>
            </a:r>
            <a:endParaRPr sz="1500">
              <a:latin typeface="Enriqueta"/>
              <a:ea typeface="Enriqueta"/>
              <a:cs typeface="Enriqueta"/>
              <a:sym typeface="Enriqueta"/>
            </a:endParaRPr>
          </a:p>
          <a:p>
            <a:pPr indent="0" lvl="0" marL="123825" rtl="0" algn="l">
              <a:lnSpc>
                <a:spcPct val="80000"/>
              </a:lnSpc>
              <a:spcBef>
                <a:spcPts val="300"/>
              </a:spcBef>
              <a:spcAft>
                <a:spcPts val="0"/>
              </a:spcAft>
              <a:buClr>
                <a:schemeClr val="dk1"/>
              </a:buClr>
              <a:buSzPts val="1400"/>
              <a:buFont typeface="Arial"/>
              <a:buNone/>
            </a:pPr>
            <a:r>
              <a:t/>
            </a:r>
            <a:endParaRPr sz="1500">
              <a:latin typeface="Enriqueta"/>
              <a:ea typeface="Enriqueta"/>
              <a:cs typeface="Enriqueta"/>
              <a:sym typeface="Enriqueta"/>
            </a:endParaRPr>
          </a:p>
          <a:p>
            <a:pPr indent="0" lvl="0" marL="0" rtl="0" algn="l">
              <a:lnSpc>
                <a:spcPct val="80000"/>
              </a:lnSpc>
              <a:spcBef>
                <a:spcPts val="300"/>
              </a:spcBef>
              <a:spcAft>
                <a:spcPts val="0"/>
              </a:spcAft>
              <a:buClr>
                <a:schemeClr val="dk1"/>
              </a:buClr>
              <a:buSzPts val="1400"/>
              <a:buFont typeface="Arial"/>
              <a:buNone/>
            </a:pPr>
            <a:r>
              <a:rPr b="1" lang="en-US" sz="1500">
                <a:solidFill>
                  <a:srgbClr val="E39717"/>
                </a:solidFill>
                <a:latin typeface="Enriqueta"/>
                <a:ea typeface="Enriqueta"/>
                <a:cs typeface="Enriqueta"/>
                <a:sym typeface="Enriqueta"/>
              </a:rPr>
              <a:t>Sign-In-Wrap</a:t>
            </a:r>
            <a:endParaRPr sz="1500">
              <a:latin typeface="Enriqueta"/>
              <a:ea typeface="Enriqueta"/>
              <a:cs typeface="Enriqueta"/>
              <a:sym typeface="Enriqueta"/>
            </a:endParaRPr>
          </a:p>
          <a:p>
            <a:pPr indent="-339725" lvl="0" marL="457200" rtl="0" algn="l">
              <a:lnSpc>
                <a:spcPct val="80000"/>
              </a:lnSpc>
              <a:spcBef>
                <a:spcPts val="300"/>
              </a:spcBef>
              <a:spcAft>
                <a:spcPts val="0"/>
              </a:spcAft>
              <a:buSzPts val="1750"/>
              <a:buFont typeface="Arial"/>
              <a:buChar char="●"/>
            </a:pPr>
            <a:r>
              <a:rPr lang="en-US" sz="1500">
                <a:latin typeface="Enriqueta"/>
                <a:ea typeface="Enriqueta"/>
                <a:cs typeface="Enriqueta"/>
                <a:sym typeface="Enriqueta"/>
              </a:rPr>
              <a:t>A user is </a:t>
            </a:r>
            <a:r>
              <a:rPr b="1" lang="en-US" sz="1500">
                <a:latin typeface="Enriqueta"/>
                <a:ea typeface="Enriqueta"/>
                <a:cs typeface="Enriqueta"/>
                <a:sym typeface="Enriqueta"/>
              </a:rPr>
              <a:t>notified of and required to accept the Terms of Use in order to </a:t>
            </a:r>
            <a:br>
              <a:rPr b="1" lang="en-US" sz="1500">
                <a:latin typeface="Enriqueta"/>
                <a:ea typeface="Enriqueta"/>
                <a:cs typeface="Enriqueta"/>
                <a:sym typeface="Enriqueta"/>
              </a:rPr>
            </a:br>
            <a:r>
              <a:rPr b="1" lang="en-US" sz="1500">
                <a:latin typeface="Enriqueta"/>
                <a:ea typeface="Enriqueta"/>
                <a:cs typeface="Enriqueta"/>
                <a:sym typeface="Enriqueta"/>
              </a:rPr>
              <a:t>establish an account</a:t>
            </a:r>
            <a:r>
              <a:rPr lang="en-US" sz="1500">
                <a:latin typeface="Enriqueta"/>
                <a:ea typeface="Enriqueta"/>
                <a:cs typeface="Enriqueta"/>
                <a:sym typeface="Enriqueta"/>
              </a:rPr>
              <a:t>; may take the form of any of the prior three options, but offers a clear benefit for acceptance</a:t>
            </a:r>
            <a:endParaRPr/>
          </a:p>
        </p:txBody>
      </p:sp>
      <p:sp>
        <p:nvSpPr>
          <p:cNvPr id="366" name="Google Shape;366;gccfb04c265_0_70"/>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367" name="Google Shape;367;gccfb04c265_0_70"/>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USER CONSENT TO TERMS OF USE (CONT.)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ccfb04c265_0_77"/>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0" lvl="0" marL="0" rtl="0" algn="l">
              <a:lnSpc>
                <a:spcPct val="80000"/>
              </a:lnSpc>
              <a:spcBef>
                <a:spcPts val="0"/>
              </a:spcBef>
              <a:spcAft>
                <a:spcPts val="0"/>
              </a:spcAft>
              <a:buClr>
                <a:schemeClr val="dk1"/>
              </a:buClr>
              <a:buSzPts val="1400"/>
              <a:buFont typeface="Arial"/>
              <a:buNone/>
            </a:pPr>
            <a:r>
              <a:rPr lang="en-US" sz="1500">
                <a:latin typeface="Enriqueta"/>
                <a:ea typeface="Enriqueta"/>
                <a:cs typeface="Enriqueta"/>
                <a:sym typeface="Enriqueta"/>
              </a:rPr>
              <a:t> </a:t>
            </a:r>
            <a:endParaRPr sz="1500">
              <a:latin typeface="Enriqueta"/>
              <a:ea typeface="Enriqueta"/>
              <a:cs typeface="Enriqueta"/>
              <a:sym typeface="Enriqueta"/>
            </a:endParaRPr>
          </a:p>
          <a:p>
            <a:pPr indent="-339725" lvl="0" marL="457200" rtl="0" algn="l">
              <a:lnSpc>
                <a:spcPct val="80000"/>
              </a:lnSpc>
              <a:spcBef>
                <a:spcPts val="300"/>
              </a:spcBef>
              <a:spcAft>
                <a:spcPts val="0"/>
              </a:spcAft>
              <a:buSzPts val="1750"/>
              <a:buFont typeface="Arial"/>
              <a:buChar char="●"/>
            </a:pPr>
            <a:r>
              <a:rPr lang="en-US" sz="1500">
                <a:latin typeface="Enriqueta"/>
                <a:ea typeface="Enriqueta"/>
                <a:cs typeface="Enriqueta"/>
                <a:sym typeface="Enriqueta"/>
              </a:rPr>
              <a:t>Users must be provided with </a:t>
            </a:r>
            <a:r>
              <a:rPr b="1" lang="en-US" sz="1500">
                <a:latin typeface="Enriqueta"/>
                <a:ea typeface="Enriqueta"/>
                <a:cs typeface="Enriqueta"/>
                <a:sym typeface="Enriqueta"/>
              </a:rPr>
              <a:t>notice of any material modifications</a:t>
            </a:r>
            <a:r>
              <a:rPr lang="en-US" sz="1500">
                <a:latin typeface="Enriqueta"/>
                <a:ea typeface="Enriqueta"/>
                <a:cs typeface="Enriqueta"/>
                <a:sym typeface="Enriqueta"/>
              </a:rPr>
              <a:t> made to TOS</a:t>
            </a:r>
            <a:endParaRPr sz="1500">
              <a:latin typeface="Enriqueta"/>
              <a:ea typeface="Enriqueta"/>
              <a:cs typeface="Enriqueta"/>
              <a:sym typeface="Enriqueta"/>
            </a:endParaRPr>
          </a:p>
          <a:p>
            <a:pPr indent="-339725" lvl="1" marL="914400" rtl="0" algn="l">
              <a:lnSpc>
                <a:spcPct val="80000"/>
              </a:lnSpc>
              <a:spcBef>
                <a:spcPts val="300"/>
              </a:spcBef>
              <a:spcAft>
                <a:spcPts val="0"/>
              </a:spcAft>
              <a:buSzPts val="1750"/>
              <a:buChar char="○"/>
            </a:pPr>
            <a:r>
              <a:rPr lang="en-US" sz="1500">
                <a:latin typeface="Enriqueta"/>
                <a:ea typeface="Enriqueta"/>
                <a:cs typeface="Enriqueta"/>
                <a:sym typeface="Enriqueta"/>
              </a:rPr>
              <a:t>Examples of material modifications might include a change to the statement that data is not shared with third parties, or a change to the governing law or dispute resolution procedure</a:t>
            </a:r>
            <a:endParaRPr sz="1500">
              <a:latin typeface="Enriqueta"/>
              <a:ea typeface="Enriqueta"/>
              <a:cs typeface="Enriqueta"/>
              <a:sym typeface="Enriqueta"/>
            </a:endParaRPr>
          </a:p>
          <a:p>
            <a:pPr indent="-339725" lvl="1" marL="914400" rtl="0" algn="l">
              <a:lnSpc>
                <a:spcPct val="80000"/>
              </a:lnSpc>
              <a:spcBef>
                <a:spcPts val="300"/>
              </a:spcBef>
              <a:spcAft>
                <a:spcPts val="0"/>
              </a:spcAft>
              <a:buSzPts val="1750"/>
              <a:buChar char="○"/>
            </a:pPr>
            <a:r>
              <a:rPr lang="en-US" sz="1500">
                <a:latin typeface="Enriqueta"/>
                <a:ea typeface="Enriqueta"/>
                <a:cs typeface="Enriqueta"/>
                <a:sym typeface="Enriqueta"/>
              </a:rPr>
              <a:t>Notice to users may be made by posting a highly visible notice on the website’s home page and/or by sending an email to users that have provided an email address</a:t>
            </a:r>
            <a:endParaRPr sz="1500">
              <a:latin typeface="Enriqueta"/>
              <a:ea typeface="Enriqueta"/>
              <a:cs typeface="Enriqueta"/>
              <a:sym typeface="Enriqueta"/>
            </a:endParaRPr>
          </a:p>
          <a:p>
            <a:pPr indent="-339725" lvl="0" marL="457200" rtl="0" algn="l">
              <a:lnSpc>
                <a:spcPct val="80000"/>
              </a:lnSpc>
              <a:spcBef>
                <a:spcPts val="300"/>
              </a:spcBef>
              <a:spcAft>
                <a:spcPts val="0"/>
              </a:spcAft>
              <a:buSzPts val="1750"/>
              <a:buFont typeface="Arial"/>
              <a:buChar char="●"/>
            </a:pPr>
            <a:r>
              <a:rPr lang="en-US" sz="1500">
                <a:latin typeface="Enriqueta"/>
                <a:ea typeface="Enriqueta"/>
                <a:cs typeface="Enriqueta"/>
                <a:sym typeface="Enriqueta"/>
              </a:rPr>
              <a:t>Minor modifications to TOS may generally be incorporated and considered binding without notice to users.</a:t>
            </a:r>
            <a:endParaRPr/>
          </a:p>
        </p:txBody>
      </p:sp>
      <p:sp>
        <p:nvSpPr>
          <p:cNvPr id="374" name="Google Shape;374;gccfb04c265_0_77"/>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375" name="Google Shape;375;gccfb04c265_0_77"/>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MODIFICATIONS TO TERMS OF USE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c7bc40d123_0_88"/>
          <p:cNvSpPr txBox="1"/>
          <p:nvPr>
            <p:ph type="title"/>
          </p:nvPr>
        </p:nvSpPr>
        <p:spPr>
          <a:xfrm>
            <a:off x="456244" y="1270000"/>
            <a:ext cx="8229600" cy="839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700"/>
              <a:buNone/>
            </a:pPr>
            <a:r>
              <a:rPr lang="en-US">
                <a:solidFill>
                  <a:schemeClr val="accent1"/>
                </a:solidFill>
                <a:latin typeface="Proxima Nova Semibold"/>
                <a:ea typeface="Proxima Nova Semibold"/>
                <a:cs typeface="Proxima Nova Semibold"/>
                <a:sym typeface="Proxima Nova Semibold"/>
              </a:rPr>
              <a:t>Not</a:t>
            </a:r>
            <a:r>
              <a:rPr lang="en-US"/>
              <a:t> Legal or Tax Advice</a:t>
            </a:r>
            <a:endParaRPr/>
          </a:p>
        </p:txBody>
      </p:sp>
      <p:sp>
        <p:nvSpPr>
          <p:cNvPr id="224" name="Google Shape;224;gc7bc40d123_0_88"/>
          <p:cNvSpPr txBox="1"/>
          <p:nvPr>
            <p:ph idx="1" type="body"/>
          </p:nvPr>
        </p:nvSpPr>
        <p:spPr>
          <a:xfrm>
            <a:off x="456244" y="1879688"/>
            <a:ext cx="7430100" cy="3327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300"/>
              <a:buNone/>
            </a:pPr>
            <a:r>
              <a:rPr lang="en-US"/>
              <a:t>This presentation is current as of March 31, 2021. The contents of this presentation and the topics we discuss today are not comprehensive, should not be construed as legal or tax advice, and should not substitute for a consultation with an attorney and/or an accountant. Nothing in this presentation creates an attorney-client relationship with Start Small Think Big. These materials are for educational purposes only. </a:t>
            </a:r>
            <a:endParaRPr/>
          </a:p>
          <a:p>
            <a:pPr indent="0" lvl="0" marL="0" rtl="0" algn="l">
              <a:lnSpc>
                <a:spcPct val="115000"/>
              </a:lnSpc>
              <a:spcBef>
                <a:spcPts val="1600"/>
              </a:spcBef>
              <a:spcAft>
                <a:spcPts val="1600"/>
              </a:spcAft>
              <a:buSzPts val="1300"/>
              <a:buNone/>
            </a:pPr>
            <a:r>
              <a:rPr lang="en-US"/>
              <a:t>This presentation is proprietary and is being recorded. It may not be reproduced or distributed without prior written consent of Start Small Think Big. </a:t>
            </a:r>
            <a:endParaRPr/>
          </a:p>
        </p:txBody>
      </p:sp>
      <p:sp>
        <p:nvSpPr>
          <p:cNvPr id="225" name="Google Shape;225;gc7bc40d123_0_88"/>
          <p:cNvSpPr txBox="1"/>
          <p:nvPr>
            <p:ph idx="2" type="subTitle"/>
          </p:nvPr>
        </p:nvSpPr>
        <p:spPr>
          <a:xfrm>
            <a:off x="457200" y="243390"/>
            <a:ext cx="8229600" cy="267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r>
              <a:rPr lang="en-US" sz="1400"/>
              <a:t>DISCLAIMER</a:t>
            </a:r>
            <a:endParaRPr sz="1400"/>
          </a:p>
        </p:txBody>
      </p:sp>
      <p:sp>
        <p:nvSpPr>
          <p:cNvPr id="226" name="Google Shape;226;gc7bc40d123_0_88"/>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7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ccfb04c265_0_84"/>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0" lvl="0" marL="0" rtl="0" algn="l">
              <a:lnSpc>
                <a:spcPct val="80000"/>
              </a:lnSpc>
              <a:spcBef>
                <a:spcPts val="0"/>
              </a:spcBef>
              <a:spcAft>
                <a:spcPts val="0"/>
              </a:spcAft>
              <a:buClr>
                <a:schemeClr val="dk1"/>
              </a:buClr>
              <a:buSzPts val="1400"/>
              <a:buFont typeface="Arial"/>
              <a:buNone/>
            </a:pPr>
            <a:r>
              <a:rPr lang="en-US" sz="1500">
                <a:latin typeface="Enriqueta"/>
                <a:ea typeface="Enriqueta"/>
                <a:cs typeface="Enriqueta"/>
                <a:sym typeface="Enriqueta"/>
              </a:rPr>
              <a:t> </a:t>
            </a:r>
            <a:endParaRPr sz="1500">
              <a:latin typeface="Enriqueta"/>
              <a:ea typeface="Enriqueta"/>
              <a:cs typeface="Enriqueta"/>
              <a:sym typeface="Enriqueta"/>
            </a:endParaRPr>
          </a:p>
          <a:p>
            <a:pPr indent="-339725" lvl="0" marL="457200" rtl="0" algn="l">
              <a:lnSpc>
                <a:spcPct val="80000"/>
              </a:lnSpc>
              <a:spcBef>
                <a:spcPts val="300"/>
              </a:spcBef>
              <a:spcAft>
                <a:spcPts val="0"/>
              </a:spcAft>
              <a:buSzPts val="1750"/>
              <a:buFont typeface="Arial"/>
              <a:buChar char="●"/>
            </a:pPr>
            <a:r>
              <a:rPr lang="en-US" sz="1500">
                <a:latin typeface="Enriqueta"/>
                <a:ea typeface="Enriqueta"/>
                <a:cs typeface="Enriqueta"/>
                <a:sym typeface="Enriqueta"/>
              </a:rPr>
              <a:t>Business owners offering </a:t>
            </a:r>
            <a:r>
              <a:rPr b="1" lang="en-US" sz="1500">
                <a:latin typeface="Enriqueta"/>
                <a:ea typeface="Enriqueta"/>
                <a:cs typeface="Enriqueta"/>
                <a:sym typeface="Enriqueta"/>
              </a:rPr>
              <a:t>direct sales</a:t>
            </a:r>
            <a:r>
              <a:rPr lang="en-US" sz="1500">
                <a:latin typeface="Enriqueta"/>
                <a:ea typeface="Enriqueta"/>
                <a:cs typeface="Enriqueta"/>
                <a:sym typeface="Enriqueta"/>
              </a:rPr>
              <a:t> will need more extensive counseling concerning their activities, including their </a:t>
            </a:r>
            <a:r>
              <a:rPr b="1" lang="en-US" sz="1500">
                <a:latin typeface="Enriqueta"/>
                <a:ea typeface="Enriqueta"/>
                <a:cs typeface="Enriqueta"/>
                <a:sym typeface="Enriqueta"/>
              </a:rPr>
              <a:t>collection/processing of customer/payment information</a:t>
            </a:r>
            <a:endParaRPr b="1" sz="1500">
              <a:latin typeface="Enriqueta"/>
              <a:ea typeface="Enriqueta"/>
              <a:cs typeface="Enriqueta"/>
              <a:sym typeface="Enriqueta"/>
            </a:endParaRPr>
          </a:p>
          <a:p>
            <a:pPr indent="-339725" lvl="0" marL="457200" rtl="0" algn="l">
              <a:lnSpc>
                <a:spcPct val="80000"/>
              </a:lnSpc>
              <a:spcBef>
                <a:spcPts val="300"/>
              </a:spcBef>
              <a:spcAft>
                <a:spcPts val="0"/>
              </a:spcAft>
              <a:buSzPts val="1750"/>
              <a:buFont typeface="Arial"/>
              <a:buChar char="●"/>
            </a:pPr>
            <a:r>
              <a:rPr lang="en-US" sz="1500">
                <a:latin typeface="Enriqueta"/>
                <a:ea typeface="Enriqueta"/>
                <a:cs typeface="Enriqueta"/>
                <a:sym typeface="Enriqueta"/>
              </a:rPr>
              <a:t>Additional laws and regulations may apply, for example:</a:t>
            </a:r>
            <a:endParaRPr sz="1500">
              <a:latin typeface="Enriqueta"/>
              <a:ea typeface="Enriqueta"/>
              <a:cs typeface="Enriqueta"/>
              <a:sym typeface="Enriqueta"/>
            </a:endParaRPr>
          </a:p>
          <a:p>
            <a:pPr indent="-339725" lvl="1" marL="914400" rtl="0" algn="l">
              <a:lnSpc>
                <a:spcPct val="80000"/>
              </a:lnSpc>
              <a:spcBef>
                <a:spcPts val="300"/>
              </a:spcBef>
              <a:spcAft>
                <a:spcPts val="0"/>
              </a:spcAft>
              <a:buSzPts val="1750"/>
              <a:buChar char="○"/>
            </a:pPr>
            <a:r>
              <a:rPr lang="en-US" sz="1500">
                <a:latin typeface="Enriqueta"/>
                <a:ea typeface="Enriqueta"/>
                <a:cs typeface="Enriqueta"/>
                <a:sym typeface="Enriqueta"/>
              </a:rPr>
              <a:t>Payment Card Industry Data Security Standard (PCI-DSS)</a:t>
            </a:r>
            <a:endParaRPr sz="1500">
              <a:latin typeface="Enriqueta"/>
              <a:ea typeface="Enriqueta"/>
              <a:cs typeface="Enriqueta"/>
              <a:sym typeface="Enriqueta"/>
            </a:endParaRPr>
          </a:p>
          <a:p>
            <a:pPr indent="-339725" lvl="1" marL="914400" rtl="0" algn="l">
              <a:lnSpc>
                <a:spcPct val="80000"/>
              </a:lnSpc>
              <a:spcBef>
                <a:spcPts val="300"/>
              </a:spcBef>
              <a:spcAft>
                <a:spcPts val="0"/>
              </a:spcAft>
              <a:buSzPts val="1750"/>
              <a:buChar char="○"/>
            </a:pPr>
            <a:r>
              <a:rPr lang="en-US" sz="1500">
                <a:latin typeface="Enriqueta"/>
                <a:ea typeface="Enriqueta"/>
                <a:cs typeface="Enriqueta"/>
                <a:sym typeface="Enriqueta"/>
              </a:rPr>
              <a:t>Federal Trade Commission Mail, Internet, or Telephone Order Merchandise Rule</a:t>
            </a:r>
            <a:endParaRPr sz="1500">
              <a:latin typeface="Enriqueta"/>
              <a:ea typeface="Enriqueta"/>
              <a:cs typeface="Enriqueta"/>
              <a:sym typeface="Enriqueta"/>
            </a:endParaRPr>
          </a:p>
          <a:p>
            <a:pPr indent="-339725" lvl="0" marL="457200" rtl="0" algn="l">
              <a:lnSpc>
                <a:spcPct val="80000"/>
              </a:lnSpc>
              <a:spcBef>
                <a:spcPts val="300"/>
              </a:spcBef>
              <a:spcAft>
                <a:spcPts val="0"/>
              </a:spcAft>
              <a:buSzPts val="1750"/>
              <a:buFont typeface="Arial"/>
              <a:buChar char="●"/>
            </a:pPr>
            <a:r>
              <a:rPr lang="en-US" sz="1500">
                <a:latin typeface="Enriqueta"/>
                <a:ea typeface="Enriqueta"/>
                <a:cs typeface="Enriqueta"/>
                <a:sym typeface="Enriqueta"/>
              </a:rPr>
              <a:t>For sites that engage in sales of any kind, especially direct sales, it is important to determine what policies they are agreeing to abide by and what corresponding requirements apply to buyers</a:t>
            </a:r>
            <a:endParaRPr sz="1500">
              <a:latin typeface="Enriqueta"/>
              <a:ea typeface="Enriqueta"/>
              <a:cs typeface="Enriqueta"/>
              <a:sym typeface="Enriqueta"/>
            </a:endParaRPr>
          </a:p>
          <a:p>
            <a:pPr indent="0" lvl="0" marL="0" rtl="0" algn="l">
              <a:spcBef>
                <a:spcPts val="0"/>
              </a:spcBef>
              <a:spcAft>
                <a:spcPts val="0"/>
              </a:spcAft>
              <a:buNone/>
            </a:pPr>
            <a:r>
              <a:t/>
            </a:r>
            <a:endParaRPr/>
          </a:p>
        </p:txBody>
      </p:sp>
      <p:sp>
        <p:nvSpPr>
          <p:cNvPr id="382" name="Google Shape;382;gccfb04c265_0_84"/>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383" name="Google Shape;383;gccfb04c265_0_84"/>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TERMS OF USE SPECIAL CONSIDERATIONS - DIRECT SALES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ccfb04c265_0_91"/>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Business owners allowing </a:t>
            </a:r>
            <a:r>
              <a:rPr b="1" lang="en-US" sz="1500">
                <a:latin typeface="Enriqueta"/>
                <a:ea typeface="Enriqueta"/>
                <a:cs typeface="Enriqueta"/>
                <a:sym typeface="Enriqueta"/>
              </a:rPr>
              <a:t>users to upload and share content</a:t>
            </a:r>
            <a:r>
              <a:rPr lang="en-US" sz="1500">
                <a:latin typeface="Enriqueta"/>
                <a:ea typeface="Enriqueta"/>
                <a:cs typeface="Enriqueta"/>
                <a:sym typeface="Enriqueta"/>
              </a:rPr>
              <a:t> will need more extensive counseling concerning how to limit liability in connection with any user-generated content</a:t>
            </a:r>
            <a:endParaRPr sz="1500">
              <a:latin typeface="Enriqueta"/>
              <a:ea typeface="Enriqueta"/>
              <a:cs typeface="Enriqueta"/>
              <a:sym typeface="Enriqueta"/>
            </a:endParaRPr>
          </a:p>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Issues that will need to be addressed include (but are not limited to):</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Risks associated with </a:t>
            </a:r>
            <a:r>
              <a:rPr b="1" lang="en-US" sz="1500">
                <a:latin typeface="Enriqueta"/>
                <a:ea typeface="Enriqueta"/>
                <a:cs typeface="Enriqueta"/>
                <a:sym typeface="Enriqueta"/>
              </a:rPr>
              <a:t>moderating </a:t>
            </a:r>
            <a:r>
              <a:rPr lang="en-US" sz="1500">
                <a:latin typeface="Enriqueta"/>
                <a:ea typeface="Enriqueta"/>
                <a:cs typeface="Enriqueta"/>
                <a:sym typeface="Enriqueta"/>
              </a:rPr>
              <a:t>user-generated content</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Establishing “Community Standards” and/or other </a:t>
            </a:r>
            <a:r>
              <a:rPr b="1" lang="en-US" sz="1500">
                <a:latin typeface="Enriqueta"/>
                <a:ea typeface="Enriqueta"/>
                <a:cs typeface="Enriqueta"/>
                <a:sym typeface="Enriqueta"/>
              </a:rPr>
              <a:t>rules about acceptable content</a:t>
            </a:r>
            <a:endParaRPr b="1"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Protecting </a:t>
            </a:r>
            <a:r>
              <a:rPr b="1" lang="en-US" sz="1500">
                <a:latin typeface="Enriqueta"/>
                <a:ea typeface="Enriqueta"/>
                <a:cs typeface="Enriqueta"/>
                <a:sym typeface="Enriqueta"/>
              </a:rPr>
              <a:t>personal information</a:t>
            </a:r>
            <a:endParaRPr b="1"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b="1" lang="en-US" sz="1500">
                <a:latin typeface="Enriqueta"/>
                <a:ea typeface="Enriqueta"/>
                <a:cs typeface="Enriqueta"/>
                <a:sym typeface="Enriqueta"/>
              </a:rPr>
              <a:t>Intellectual property</a:t>
            </a:r>
            <a:r>
              <a:rPr lang="en-US" sz="1500">
                <a:latin typeface="Enriqueta"/>
                <a:ea typeface="Enriqueta"/>
                <a:cs typeface="Enriqueta"/>
                <a:sym typeface="Enriqueta"/>
              </a:rPr>
              <a:t> rights of users and third parties</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Related potential claims, such as defamation and publicity rights violations</a:t>
            </a:r>
            <a:endParaRPr/>
          </a:p>
        </p:txBody>
      </p:sp>
      <p:sp>
        <p:nvSpPr>
          <p:cNvPr id="390" name="Google Shape;390;gccfb04c265_0_91"/>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391" name="Google Shape;391;gccfb04c265_0_91"/>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TERMS OF USE SPECIAL CONSIDERATIONS - USER GENERATED CONTENT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ccfb04c265_0_98"/>
          <p:cNvSpPr txBox="1"/>
          <p:nvPr>
            <p:ph type="title"/>
          </p:nvPr>
        </p:nvSpPr>
        <p:spPr>
          <a:xfrm>
            <a:off x="457200" y="2258126"/>
            <a:ext cx="8229600" cy="1198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4. Privacy Policies</a:t>
            </a:r>
            <a:endParaRPr/>
          </a:p>
        </p:txBody>
      </p:sp>
      <p:sp>
        <p:nvSpPr>
          <p:cNvPr id="398" name="Google Shape;398;gccfb04c265_0_98"/>
          <p:cNvSpPr txBox="1"/>
          <p:nvPr>
            <p:ph idx="12" type="sldNum"/>
          </p:nvPr>
        </p:nvSpPr>
        <p:spPr>
          <a:xfrm>
            <a:off x="8556784" y="5277612"/>
            <a:ext cx="548700" cy="43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ccfb04c265_0_104"/>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A </a:t>
            </a:r>
            <a:r>
              <a:rPr b="1" lang="en-US" sz="1500">
                <a:latin typeface="Enriqueta"/>
                <a:ea typeface="Enriqueta"/>
                <a:cs typeface="Enriqueta"/>
                <a:sym typeface="Enriqueta"/>
              </a:rPr>
              <a:t>Privacy Policy </a:t>
            </a:r>
            <a:r>
              <a:rPr lang="en-US" sz="1500">
                <a:latin typeface="Enriqueta"/>
                <a:ea typeface="Enriqueta"/>
                <a:cs typeface="Enriqueta"/>
                <a:sym typeface="Enriqueta"/>
              </a:rPr>
              <a:t>is a public-facing document that describes how a website and its owner collect, use, share and/or treat information from website users</a:t>
            </a:r>
            <a:endParaRPr sz="1500">
              <a:latin typeface="Enriqueta"/>
              <a:ea typeface="Enriqueta"/>
              <a:cs typeface="Enriqueta"/>
              <a:sym typeface="Enriqueta"/>
            </a:endParaRPr>
          </a:p>
          <a:p>
            <a:pPr indent="0" lvl="0" marL="457200" rtl="0" algn="l">
              <a:spcBef>
                <a:spcPts val="0"/>
              </a:spcBef>
              <a:spcAft>
                <a:spcPts val="0"/>
              </a:spcAft>
              <a:buClr>
                <a:schemeClr val="dk1"/>
              </a:buClr>
              <a:buSzPts val="3200"/>
              <a:buFont typeface="Arial"/>
              <a:buNone/>
            </a:pPr>
            <a:r>
              <a:t/>
            </a:r>
            <a:endParaRPr sz="1500">
              <a:latin typeface="Enriqueta"/>
              <a:ea typeface="Enriqueta"/>
              <a:cs typeface="Enriqueta"/>
              <a:sym typeface="Enriqueta"/>
            </a:endParaRPr>
          </a:p>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When properly drafted, a website’s Privacy Policy should:</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Give users </a:t>
            </a:r>
            <a:r>
              <a:rPr b="1" lang="en-US" sz="1500">
                <a:latin typeface="Enriqueta"/>
                <a:ea typeface="Enriqueta"/>
                <a:cs typeface="Enriqueta"/>
                <a:sym typeface="Enriqueta"/>
              </a:rPr>
              <a:t>notice </a:t>
            </a:r>
            <a:r>
              <a:rPr lang="en-US" sz="1500">
                <a:latin typeface="Enriqueta"/>
                <a:ea typeface="Enriqueta"/>
                <a:cs typeface="Enriqueta"/>
                <a:sym typeface="Enriqueta"/>
              </a:rPr>
              <a:t>of what information the website may collect about them; how that information may be </a:t>
            </a:r>
            <a:r>
              <a:rPr b="1" lang="en-US" sz="1500">
                <a:latin typeface="Enriqueta"/>
                <a:ea typeface="Enriqueta"/>
                <a:cs typeface="Enriqueta"/>
                <a:sym typeface="Enriqueta"/>
              </a:rPr>
              <a:t>collected</a:t>
            </a:r>
            <a:r>
              <a:rPr lang="en-US" sz="1500">
                <a:latin typeface="Enriqueta"/>
                <a:ea typeface="Enriqueta"/>
                <a:cs typeface="Enriqueta"/>
                <a:sym typeface="Enriqueta"/>
              </a:rPr>
              <a:t>; and how that information may be </a:t>
            </a:r>
            <a:r>
              <a:rPr b="1" lang="en-US" sz="1500">
                <a:latin typeface="Enriqueta"/>
                <a:ea typeface="Enriqueta"/>
                <a:cs typeface="Enriqueta"/>
                <a:sym typeface="Enriqueta"/>
              </a:rPr>
              <a:t>used</a:t>
            </a:r>
            <a:r>
              <a:rPr lang="en-US" sz="1500">
                <a:latin typeface="Enriqueta"/>
                <a:ea typeface="Enriqueta"/>
                <a:cs typeface="Enriqueta"/>
                <a:sym typeface="Enriqueta"/>
              </a:rPr>
              <a:t>,</a:t>
            </a:r>
            <a:r>
              <a:rPr b="1" lang="en-US" sz="1500">
                <a:latin typeface="Enriqueta"/>
                <a:ea typeface="Enriqueta"/>
                <a:cs typeface="Enriqueta"/>
                <a:sym typeface="Enriqueta"/>
              </a:rPr>
              <a:t> </a:t>
            </a:r>
            <a:r>
              <a:rPr lang="en-US" sz="1500">
                <a:latin typeface="Enriqueta"/>
                <a:ea typeface="Enriqueta"/>
                <a:cs typeface="Enriqueta"/>
                <a:sym typeface="Enriqueta"/>
              </a:rPr>
              <a:t>including how it may be </a:t>
            </a:r>
            <a:r>
              <a:rPr b="1" lang="en-US" sz="1500">
                <a:latin typeface="Enriqueta"/>
                <a:ea typeface="Enriqueta"/>
                <a:cs typeface="Enriqueta"/>
                <a:sym typeface="Enriqueta"/>
              </a:rPr>
              <a:t>disclosed </a:t>
            </a:r>
            <a:r>
              <a:rPr lang="en-US" sz="1500">
                <a:latin typeface="Enriqueta"/>
                <a:ea typeface="Enriqueta"/>
                <a:cs typeface="Enriqueta"/>
                <a:sym typeface="Enriqueta"/>
              </a:rPr>
              <a:t>and whether it may be </a:t>
            </a:r>
            <a:r>
              <a:rPr b="1" lang="en-US" sz="1500">
                <a:latin typeface="Enriqueta"/>
                <a:ea typeface="Enriqueta"/>
                <a:cs typeface="Enriqueta"/>
                <a:sym typeface="Enriqueta"/>
              </a:rPr>
              <a:t>shared </a:t>
            </a:r>
            <a:r>
              <a:rPr lang="en-US" sz="1500">
                <a:latin typeface="Enriqueta"/>
                <a:ea typeface="Enriqueta"/>
                <a:cs typeface="Enriqueta"/>
                <a:sym typeface="Enriqueta"/>
              </a:rPr>
              <a:t>with third parties</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Tell users how they can </a:t>
            </a:r>
            <a:r>
              <a:rPr b="1" lang="en-US" sz="1500">
                <a:latin typeface="Enriqueta"/>
                <a:ea typeface="Enriqueta"/>
                <a:cs typeface="Enriqueta"/>
                <a:sym typeface="Enriqueta"/>
              </a:rPr>
              <a:t>contact </a:t>
            </a:r>
            <a:r>
              <a:rPr lang="en-US" sz="1500">
                <a:latin typeface="Enriqueta"/>
                <a:ea typeface="Enriqueta"/>
                <a:cs typeface="Enriqueta"/>
                <a:sym typeface="Enriqueta"/>
              </a:rPr>
              <a:t>the website owner about its privacy practices</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b="1" lang="en-US" sz="1500">
                <a:latin typeface="Enriqueta"/>
                <a:ea typeface="Enriqueta"/>
                <a:cs typeface="Enriqueta"/>
                <a:sym typeface="Enriqueta"/>
              </a:rPr>
              <a:t>Limit </a:t>
            </a:r>
            <a:r>
              <a:rPr lang="en-US" sz="1500">
                <a:latin typeface="Enriqueta"/>
                <a:ea typeface="Enriqueta"/>
                <a:cs typeface="Enriqueta"/>
                <a:sym typeface="Enriqueta"/>
              </a:rPr>
              <a:t>liability and establish related parameters of use, including related to access by children and access from outside the United States</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b="1" lang="en-US" sz="1500">
                <a:latin typeface="Enriqueta"/>
                <a:ea typeface="Enriqueta"/>
                <a:cs typeface="Enriqueta"/>
                <a:sym typeface="Enriqueta"/>
              </a:rPr>
              <a:t>Describe </a:t>
            </a:r>
            <a:r>
              <a:rPr lang="en-US" sz="1500">
                <a:latin typeface="Enriqueta"/>
                <a:ea typeface="Enriqueta"/>
                <a:cs typeface="Enriqueta"/>
                <a:sym typeface="Enriqueta"/>
              </a:rPr>
              <a:t>data security practices broadly and make clear they are not impenetrable</a:t>
            </a:r>
            <a:endParaRPr/>
          </a:p>
        </p:txBody>
      </p:sp>
      <p:sp>
        <p:nvSpPr>
          <p:cNvPr id="405" name="Google Shape;405;gccfb04c265_0_104"/>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406" name="Google Shape;406;gccfb04c265_0_104"/>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WHAT IS A PRIVACY POLICY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ccfb04c265_0_111"/>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Font typeface="Arial"/>
              <a:buChar char="●"/>
            </a:pPr>
            <a:r>
              <a:rPr lang="en-US" sz="1500">
                <a:latin typeface="Enriqueta"/>
                <a:ea typeface="Enriqueta"/>
                <a:cs typeface="Enriqueta"/>
                <a:sym typeface="Enriqueta"/>
              </a:rPr>
              <a:t>Many states have laws that require all websites to maintain a written privacy policy</a:t>
            </a:r>
            <a:endParaRPr sz="1500">
              <a:latin typeface="Enriqueta"/>
              <a:ea typeface="Enriqueta"/>
              <a:cs typeface="Enriqueta"/>
              <a:sym typeface="Enriqueta"/>
            </a:endParaRPr>
          </a:p>
          <a:p>
            <a:pPr indent="-355600" lvl="1" marL="914400" rtl="0" algn="l">
              <a:spcBef>
                <a:spcPts val="0"/>
              </a:spcBef>
              <a:spcAft>
                <a:spcPts val="0"/>
              </a:spcAft>
              <a:buSzPts val="2000"/>
              <a:buChar char="○"/>
            </a:pPr>
            <a:r>
              <a:rPr lang="en-US" sz="1500">
                <a:latin typeface="Enriqueta"/>
                <a:ea typeface="Enriqueta"/>
                <a:cs typeface="Enriqueta"/>
                <a:sym typeface="Enriqueta"/>
              </a:rPr>
              <a:t>NY does not require one</a:t>
            </a:r>
            <a:endParaRPr sz="1500">
              <a:latin typeface="Enriqueta"/>
              <a:ea typeface="Enriqueta"/>
              <a:cs typeface="Enriqueta"/>
              <a:sym typeface="Enriqueta"/>
            </a:endParaRPr>
          </a:p>
          <a:p>
            <a:pPr indent="-355600" lvl="0" marL="457200" rtl="0" algn="l">
              <a:spcBef>
                <a:spcPts val="0"/>
              </a:spcBef>
              <a:spcAft>
                <a:spcPts val="0"/>
              </a:spcAft>
              <a:buSzPts val="2000"/>
              <a:buFont typeface="Arial"/>
              <a:buChar char="●"/>
            </a:pPr>
            <a:r>
              <a:rPr lang="en-US" sz="1500">
                <a:latin typeface="Enriqueta"/>
                <a:ea typeface="Enriqueta"/>
                <a:cs typeface="Enriqueta"/>
                <a:sym typeface="Enriqueta"/>
              </a:rPr>
              <a:t>Every website should have a privacy notice even if the company’s state of residence does not require it</a:t>
            </a:r>
            <a:endParaRPr sz="1500">
              <a:latin typeface="Enriqueta"/>
              <a:ea typeface="Enriqueta"/>
              <a:cs typeface="Enriqueta"/>
              <a:sym typeface="Enriqueta"/>
            </a:endParaRPr>
          </a:p>
          <a:p>
            <a:pPr indent="-355600" lvl="1" marL="914400" rtl="0" algn="l">
              <a:spcBef>
                <a:spcPts val="0"/>
              </a:spcBef>
              <a:spcAft>
                <a:spcPts val="0"/>
              </a:spcAft>
              <a:buSzPts val="2000"/>
              <a:buChar char="○"/>
            </a:pPr>
            <a:r>
              <a:rPr lang="en-US" sz="1500">
                <a:latin typeface="Enriqueta"/>
                <a:ea typeface="Enriqueta"/>
                <a:cs typeface="Enriqueta"/>
                <a:sym typeface="Enriqueta"/>
              </a:rPr>
              <a:t>Most websites can be accessed from anywhere</a:t>
            </a:r>
            <a:endParaRPr sz="1500">
              <a:latin typeface="Enriqueta"/>
              <a:ea typeface="Enriqueta"/>
              <a:cs typeface="Enriqueta"/>
              <a:sym typeface="Enriqueta"/>
            </a:endParaRPr>
          </a:p>
          <a:p>
            <a:pPr indent="-355600" lvl="0" marL="457200" rtl="0" algn="l">
              <a:spcBef>
                <a:spcPts val="0"/>
              </a:spcBef>
              <a:spcAft>
                <a:spcPts val="0"/>
              </a:spcAft>
              <a:buSzPts val="2000"/>
              <a:buFont typeface="Arial"/>
              <a:buChar char="●"/>
            </a:pPr>
            <a:r>
              <a:rPr lang="en-US" sz="1500">
                <a:latin typeface="Enriqueta"/>
                <a:ea typeface="Enriqueta"/>
                <a:cs typeface="Enriqueta"/>
                <a:sym typeface="Enriqueta"/>
              </a:rPr>
              <a:t>Website owners can be held liable for lack of compliance with their own privacy policy</a:t>
            </a:r>
            <a:endParaRPr sz="1500">
              <a:latin typeface="Enriqueta"/>
              <a:ea typeface="Enriqueta"/>
              <a:cs typeface="Enriqueta"/>
              <a:sym typeface="Enriqueta"/>
            </a:endParaRPr>
          </a:p>
          <a:p>
            <a:pPr indent="-355600" lvl="1" marL="914400" rtl="0" algn="l">
              <a:spcBef>
                <a:spcPts val="0"/>
              </a:spcBef>
              <a:spcAft>
                <a:spcPts val="0"/>
              </a:spcAft>
              <a:buSzPts val="2000"/>
              <a:buChar char="○"/>
            </a:pPr>
            <a:r>
              <a:rPr lang="en-US" sz="1500">
                <a:latin typeface="Enriqueta"/>
                <a:ea typeface="Enriqueta"/>
                <a:cs typeface="Enriqueta"/>
                <a:sym typeface="Enriqueta"/>
              </a:rPr>
              <a:t>It is crucial that companies understand their own policies and comply with them</a:t>
            </a:r>
            <a:endParaRPr/>
          </a:p>
        </p:txBody>
      </p:sp>
      <p:sp>
        <p:nvSpPr>
          <p:cNvPr id="413" name="Google Shape;413;gccfb04c265_0_111"/>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414" name="Google Shape;414;gccfb04c265_0_111"/>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PRIVACY POLICY BEST PRACTICES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ccfb04c265_0_118"/>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323850" lvl="0" marL="457200" rtl="0" algn="l">
              <a:spcBef>
                <a:spcPts val="0"/>
              </a:spcBef>
              <a:spcAft>
                <a:spcPts val="0"/>
              </a:spcAft>
              <a:buSzPts val="1500"/>
              <a:buFont typeface="Arial"/>
              <a:buChar char="●"/>
            </a:pPr>
            <a:r>
              <a:rPr lang="en-US" sz="1500">
                <a:latin typeface="Enriqueta"/>
                <a:ea typeface="Enriqueta"/>
                <a:cs typeface="Enriqueta"/>
                <a:sym typeface="Enriqueta"/>
              </a:rPr>
              <a:t>Websites that collect information about users are obligated to protect that information, especially when any of the information may be classified as </a:t>
            </a:r>
            <a:r>
              <a:rPr b="1" lang="en-US" sz="1500">
                <a:latin typeface="Enriqueta"/>
                <a:ea typeface="Enriqueta"/>
                <a:cs typeface="Enriqueta"/>
                <a:sym typeface="Enriqueta"/>
              </a:rPr>
              <a:t>Personal Information </a:t>
            </a:r>
            <a:r>
              <a:rPr lang="en-US" sz="1500">
                <a:latin typeface="Enriqueta"/>
                <a:ea typeface="Enriqueta"/>
                <a:cs typeface="Enriqueta"/>
                <a:sym typeface="Enriqueta"/>
              </a:rPr>
              <a:t>(also known as “</a:t>
            </a:r>
            <a:r>
              <a:rPr b="1" lang="en-US" sz="1500">
                <a:latin typeface="Enriqueta"/>
                <a:ea typeface="Enriqueta"/>
                <a:cs typeface="Enriqueta"/>
                <a:sym typeface="Enriqueta"/>
              </a:rPr>
              <a:t>Personally Identifiable Information</a:t>
            </a:r>
            <a:r>
              <a:rPr lang="en-US" sz="1500">
                <a:latin typeface="Enriqueta"/>
                <a:ea typeface="Enriqueta"/>
                <a:cs typeface="Enriqueta"/>
                <a:sym typeface="Enriqueta"/>
              </a:rPr>
              <a:t>” or “</a:t>
            </a:r>
            <a:r>
              <a:rPr b="1" lang="en-US" sz="1500">
                <a:latin typeface="Enriqueta"/>
                <a:ea typeface="Enriqueta"/>
                <a:cs typeface="Enriqueta"/>
                <a:sym typeface="Enriqueta"/>
              </a:rPr>
              <a:t>PII</a:t>
            </a:r>
            <a:r>
              <a:rPr lang="en-US" sz="1500">
                <a:latin typeface="Enriqueta"/>
                <a:ea typeface="Enriqueta"/>
                <a:cs typeface="Enriqueta"/>
                <a:sym typeface="Enriqueta"/>
              </a:rPr>
              <a:t>”)</a:t>
            </a:r>
            <a:endParaRPr sz="3300">
              <a:latin typeface="Enriqueta"/>
              <a:ea typeface="Enriqueta"/>
              <a:cs typeface="Enriqueta"/>
              <a:sym typeface="Enriqueta"/>
            </a:endParaRPr>
          </a:p>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Personal Information may include (but is not necessarily limited to):</a:t>
            </a:r>
            <a:endParaRPr sz="33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Names (full or partial)</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Address information</a:t>
            </a:r>
            <a:endParaRPr sz="29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Telephone number</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Email address</a:t>
            </a:r>
            <a:endParaRPr sz="29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IP address or any other geolocation information</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Government-issued ID information (full or partial)</a:t>
            </a:r>
            <a:endParaRPr sz="1500">
              <a:latin typeface="Enriqueta"/>
              <a:ea typeface="Enriqueta"/>
              <a:cs typeface="Enriqueta"/>
              <a:sym typeface="Enriqueta"/>
            </a:endParaRPr>
          </a:p>
          <a:p>
            <a:pPr indent="-323850" lvl="2" marL="1371600" rtl="0" algn="l">
              <a:spcBef>
                <a:spcPts val="0"/>
              </a:spcBef>
              <a:spcAft>
                <a:spcPts val="0"/>
              </a:spcAft>
              <a:buSzPts val="1500"/>
              <a:buFont typeface="Enriqueta"/>
              <a:buChar char="•"/>
            </a:pPr>
            <a:r>
              <a:rPr lang="en-US" sz="1500">
                <a:latin typeface="Enriqueta"/>
                <a:ea typeface="Enriqueta"/>
                <a:cs typeface="Enriqueta"/>
                <a:sym typeface="Enriqueta"/>
              </a:rPr>
              <a:t>Social security number</a:t>
            </a:r>
            <a:endParaRPr sz="1500">
              <a:latin typeface="Enriqueta"/>
              <a:ea typeface="Enriqueta"/>
              <a:cs typeface="Enriqueta"/>
              <a:sym typeface="Enriqueta"/>
            </a:endParaRPr>
          </a:p>
          <a:p>
            <a:pPr indent="-323850" lvl="2" marL="1371600" rtl="0" algn="l">
              <a:spcBef>
                <a:spcPts val="0"/>
              </a:spcBef>
              <a:spcAft>
                <a:spcPts val="0"/>
              </a:spcAft>
              <a:buSzPts val="1500"/>
              <a:buFont typeface="Enriqueta"/>
              <a:buChar char="•"/>
            </a:pPr>
            <a:r>
              <a:rPr lang="en-US" sz="1500">
                <a:latin typeface="Enriqueta"/>
                <a:ea typeface="Enriqueta"/>
                <a:cs typeface="Enriqueta"/>
                <a:sym typeface="Enriqueta"/>
              </a:rPr>
              <a:t>Driver’s license number</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Payment information (such as credit card or financial account numbers)</a:t>
            </a:r>
            <a:endParaRPr sz="2900">
              <a:latin typeface="Enriqueta"/>
              <a:ea typeface="Enriqueta"/>
              <a:cs typeface="Enriqueta"/>
              <a:sym typeface="Enriqueta"/>
            </a:endParaRPr>
          </a:p>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Other types of information may also be considered Personal Information (or information that is otherwise sensitive and entitled to special protections), including: gender identity, age, sexual orientation, employment status, marital status, religion</a:t>
            </a:r>
            <a:endParaRPr/>
          </a:p>
        </p:txBody>
      </p:sp>
      <p:sp>
        <p:nvSpPr>
          <p:cNvPr id="421" name="Google Shape;421;gccfb04c265_0_118"/>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422" name="Google Shape;422;gccfb04c265_0_118"/>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PERSONAL INFORMATION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ccfb04c265_0_125"/>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2000"/>
              <a:buFont typeface="Arial"/>
              <a:buNone/>
            </a:pPr>
            <a:r>
              <a:rPr lang="en-US" sz="1500">
                <a:latin typeface="Enriqueta"/>
                <a:ea typeface="Enriqueta"/>
                <a:cs typeface="Enriqueta"/>
                <a:sym typeface="Enriqueta"/>
              </a:rPr>
              <a:t>Common ways websites may use information, including Personal Information, include to:</a:t>
            </a:r>
            <a:endParaRPr sz="1500">
              <a:latin typeface="Enriqueta"/>
              <a:ea typeface="Enriqueta"/>
              <a:cs typeface="Enriqueta"/>
              <a:sym typeface="Enriqueta"/>
            </a:endParaRPr>
          </a:p>
          <a:p>
            <a:pPr indent="-438150" lvl="0" marL="457200" rtl="0" algn="l">
              <a:spcBef>
                <a:spcPts val="1200"/>
              </a:spcBef>
              <a:spcAft>
                <a:spcPts val="0"/>
              </a:spcAft>
              <a:buSzPts val="1500"/>
              <a:buFont typeface="Enriqueta"/>
              <a:buAutoNum type="arabicPeriod"/>
            </a:pPr>
            <a:r>
              <a:rPr lang="en-US" sz="1500">
                <a:latin typeface="Enriqueta"/>
                <a:ea typeface="Enriqueta"/>
                <a:cs typeface="Enriqueta"/>
                <a:sym typeface="Enriqueta"/>
              </a:rPr>
              <a:t>Communicate with users, customers/clients, or potential customers/clients (whether for marketing or other purposes);</a:t>
            </a:r>
            <a:endParaRPr sz="1500">
              <a:latin typeface="Enriqueta"/>
              <a:ea typeface="Enriqueta"/>
              <a:cs typeface="Enriqueta"/>
              <a:sym typeface="Enriqueta"/>
            </a:endParaRPr>
          </a:p>
          <a:p>
            <a:pPr indent="-438150" lvl="0" marL="457200" rtl="0" algn="l">
              <a:spcBef>
                <a:spcPts val="600"/>
              </a:spcBef>
              <a:spcAft>
                <a:spcPts val="0"/>
              </a:spcAft>
              <a:buSzPts val="1500"/>
              <a:buFont typeface="Enriqueta"/>
              <a:buAutoNum type="arabicPeriod"/>
            </a:pPr>
            <a:r>
              <a:rPr lang="en-US" sz="1500">
                <a:latin typeface="Enriqueta"/>
                <a:ea typeface="Enriqueta"/>
                <a:cs typeface="Enriqueta"/>
                <a:sym typeface="Enriqueta"/>
              </a:rPr>
              <a:t>Enable users to open and maintain an account on the website;</a:t>
            </a:r>
            <a:endParaRPr sz="1500">
              <a:latin typeface="Enriqueta"/>
              <a:ea typeface="Enriqueta"/>
              <a:cs typeface="Enriqueta"/>
              <a:sym typeface="Enriqueta"/>
            </a:endParaRPr>
          </a:p>
          <a:p>
            <a:pPr indent="-438150" lvl="0" marL="457200" rtl="0" algn="l">
              <a:spcBef>
                <a:spcPts val="600"/>
              </a:spcBef>
              <a:spcAft>
                <a:spcPts val="0"/>
              </a:spcAft>
              <a:buSzPts val="1500"/>
              <a:buFont typeface="Enriqueta"/>
              <a:buAutoNum type="arabicPeriod"/>
            </a:pPr>
            <a:r>
              <a:rPr lang="en-US" sz="1500">
                <a:latin typeface="Enriqueta"/>
                <a:ea typeface="Enriqueta"/>
                <a:cs typeface="Enriqueta"/>
                <a:sym typeface="Enriqueta"/>
              </a:rPr>
              <a:t>Transact business on the site (i.e. direct sales);</a:t>
            </a:r>
            <a:endParaRPr sz="1500">
              <a:latin typeface="Enriqueta"/>
              <a:ea typeface="Enriqueta"/>
              <a:cs typeface="Enriqueta"/>
              <a:sym typeface="Enriqueta"/>
            </a:endParaRPr>
          </a:p>
          <a:p>
            <a:pPr indent="-438150" lvl="0" marL="457200" rtl="0" algn="l">
              <a:spcBef>
                <a:spcPts val="600"/>
              </a:spcBef>
              <a:spcAft>
                <a:spcPts val="0"/>
              </a:spcAft>
              <a:buSzPts val="1500"/>
              <a:buFont typeface="Enriqueta"/>
              <a:buAutoNum type="arabicPeriod"/>
            </a:pPr>
            <a:r>
              <a:rPr lang="en-US" sz="1500">
                <a:latin typeface="Enriqueta"/>
                <a:ea typeface="Enriqueta"/>
                <a:cs typeface="Enriqueta"/>
                <a:sym typeface="Enriqueta"/>
              </a:rPr>
              <a:t>Run analytics on the website (i.e. to track usage);</a:t>
            </a:r>
            <a:endParaRPr sz="1500">
              <a:latin typeface="Enriqueta"/>
              <a:ea typeface="Enriqueta"/>
              <a:cs typeface="Enriqueta"/>
              <a:sym typeface="Enriqueta"/>
            </a:endParaRPr>
          </a:p>
          <a:p>
            <a:pPr indent="-438150" lvl="0" marL="457200" rtl="0" algn="l">
              <a:spcBef>
                <a:spcPts val="600"/>
              </a:spcBef>
              <a:spcAft>
                <a:spcPts val="0"/>
              </a:spcAft>
              <a:buSzPts val="1500"/>
              <a:buFont typeface="Enriqueta"/>
              <a:buAutoNum type="arabicPeriod"/>
            </a:pPr>
            <a:r>
              <a:rPr lang="en-US" sz="1500">
                <a:latin typeface="Enriqueta"/>
                <a:ea typeface="Enriqueta"/>
                <a:cs typeface="Enriqueta"/>
                <a:sym typeface="Enriqueta"/>
              </a:rPr>
              <a:t>Direct advertising (either on the website or elsewhere).</a:t>
            </a:r>
            <a:endParaRPr/>
          </a:p>
        </p:txBody>
      </p:sp>
      <p:sp>
        <p:nvSpPr>
          <p:cNvPr id="429" name="Google Shape;429;gccfb04c265_0_125"/>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430" name="Google Shape;430;gccfb04c265_0_125"/>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PERSONAL </a:t>
            </a:r>
            <a:r>
              <a:rPr lang="en-US"/>
              <a:t>INFORMATION</a:t>
            </a:r>
            <a:r>
              <a:rPr lang="en-US"/>
              <a:t> (CONT.)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ccfb04c265_0_132"/>
          <p:cNvSpPr txBox="1"/>
          <p:nvPr>
            <p:ph type="title"/>
          </p:nvPr>
        </p:nvSpPr>
        <p:spPr>
          <a:xfrm>
            <a:off x="457200" y="1185344"/>
            <a:ext cx="8229600" cy="3935100"/>
          </a:xfrm>
          <a:prstGeom prst="rect">
            <a:avLst/>
          </a:prstGeom>
        </p:spPr>
        <p:txBody>
          <a:bodyPr anchorCtr="0" anchor="t" bIns="0" lIns="0" spcFirstLastPara="1" rIns="0" wrap="square" tIns="0">
            <a:noAutofit/>
          </a:bodyPr>
          <a:lstStyle/>
          <a:p>
            <a:pPr indent="-365760" lvl="1" marL="365760" rtl="0" algn="l">
              <a:spcBef>
                <a:spcPts val="300"/>
              </a:spcBef>
              <a:spcAft>
                <a:spcPts val="0"/>
              </a:spcAft>
              <a:buSzPts val="1200"/>
              <a:buFont typeface="Enriqueta"/>
              <a:buAutoNum type="arabicPeriod"/>
            </a:pPr>
            <a:r>
              <a:rPr lang="en-US" sz="1200">
                <a:latin typeface="Enriqueta"/>
                <a:ea typeface="Enriqueta"/>
                <a:cs typeface="Enriqueta"/>
                <a:sym typeface="Enriqueta"/>
              </a:rPr>
              <a:t>What information (including personal information) the website may collect about its users;</a:t>
            </a:r>
            <a:endParaRPr sz="1200">
              <a:latin typeface="Enriqueta"/>
              <a:ea typeface="Enriqueta"/>
              <a:cs typeface="Enriqueta"/>
              <a:sym typeface="Enriqueta"/>
            </a:endParaRPr>
          </a:p>
          <a:p>
            <a:pPr indent="-365760" lvl="1" marL="365760" rtl="0" algn="l">
              <a:spcBef>
                <a:spcPts val="300"/>
              </a:spcBef>
              <a:spcAft>
                <a:spcPts val="0"/>
              </a:spcAft>
              <a:buSzPts val="1200"/>
              <a:buFont typeface="Enriqueta"/>
              <a:buAutoNum type="arabicPeriod"/>
            </a:pPr>
            <a:r>
              <a:rPr lang="en-US" sz="1200">
                <a:latin typeface="Enriqueta"/>
                <a:ea typeface="Enriqueta"/>
                <a:cs typeface="Enriqueta"/>
                <a:sym typeface="Enriqueta"/>
              </a:rPr>
              <a:t>How that information may be collected;</a:t>
            </a:r>
            <a:endParaRPr sz="1200">
              <a:latin typeface="Enriqueta"/>
              <a:ea typeface="Enriqueta"/>
              <a:cs typeface="Enriqueta"/>
              <a:sym typeface="Enriqueta"/>
            </a:endParaRPr>
          </a:p>
          <a:p>
            <a:pPr indent="-365760" lvl="1" marL="365760" rtl="0" algn="l">
              <a:spcBef>
                <a:spcPts val="300"/>
              </a:spcBef>
              <a:spcAft>
                <a:spcPts val="0"/>
              </a:spcAft>
              <a:buSzPts val="1200"/>
              <a:buFont typeface="Enriqueta"/>
              <a:buAutoNum type="arabicPeriod"/>
            </a:pPr>
            <a:r>
              <a:rPr lang="en-US" sz="1200">
                <a:latin typeface="Enriqueta"/>
                <a:ea typeface="Enriqueta"/>
                <a:cs typeface="Enriqueta"/>
                <a:sym typeface="Enriqueta"/>
              </a:rPr>
              <a:t>How information may be shared and with whom;</a:t>
            </a:r>
            <a:endParaRPr sz="1200">
              <a:latin typeface="Enriqueta"/>
              <a:ea typeface="Enriqueta"/>
              <a:cs typeface="Enriqueta"/>
              <a:sym typeface="Enriqueta"/>
            </a:endParaRPr>
          </a:p>
          <a:p>
            <a:pPr indent="-365760" lvl="1" marL="365760" rtl="0" algn="l">
              <a:spcBef>
                <a:spcPts val="300"/>
              </a:spcBef>
              <a:spcAft>
                <a:spcPts val="0"/>
              </a:spcAft>
              <a:buSzPts val="1200"/>
              <a:buFont typeface="Enriqueta"/>
              <a:buAutoNum type="arabicPeriod"/>
            </a:pPr>
            <a:r>
              <a:rPr lang="en-US" sz="1200">
                <a:latin typeface="Enriqueta"/>
                <a:ea typeface="Enriqueta"/>
                <a:cs typeface="Enriqueta"/>
                <a:sym typeface="Enriqueta"/>
              </a:rPr>
              <a:t>How that information may be used (including whether it will be used for marketing, may be shared with third parties, etc.);</a:t>
            </a:r>
            <a:endParaRPr sz="1200">
              <a:latin typeface="Enriqueta"/>
              <a:ea typeface="Enriqueta"/>
              <a:cs typeface="Enriqueta"/>
              <a:sym typeface="Enriqueta"/>
            </a:endParaRPr>
          </a:p>
          <a:p>
            <a:pPr indent="-365760" lvl="1" marL="365760" rtl="0" algn="l">
              <a:spcBef>
                <a:spcPts val="300"/>
              </a:spcBef>
              <a:spcAft>
                <a:spcPts val="0"/>
              </a:spcAft>
              <a:buSzPts val="1200"/>
              <a:buFont typeface="Enriqueta"/>
              <a:buAutoNum type="arabicPeriod"/>
            </a:pPr>
            <a:r>
              <a:rPr lang="en-US" sz="1200">
                <a:latin typeface="Enriqueta"/>
                <a:ea typeface="Enriqueta"/>
                <a:cs typeface="Enriqueta"/>
                <a:sym typeface="Enriqueta"/>
              </a:rPr>
              <a:t>How users may be able to access, correct, and/or delete information about them;</a:t>
            </a:r>
            <a:endParaRPr sz="1200">
              <a:latin typeface="Enriqueta"/>
              <a:ea typeface="Enriqueta"/>
              <a:cs typeface="Enriqueta"/>
              <a:sym typeface="Enriqueta"/>
            </a:endParaRPr>
          </a:p>
          <a:p>
            <a:pPr indent="-365760" lvl="1" marL="365760" rtl="0" algn="l">
              <a:spcBef>
                <a:spcPts val="300"/>
              </a:spcBef>
              <a:spcAft>
                <a:spcPts val="0"/>
              </a:spcAft>
              <a:buSzPts val="1200"/>
              <a:buFont typeface="Enriqueta"/>
              <a:buAutoNum type="arabicPeriod"/>
            </a:pPr>
            <a:r>
              <a:rPr lang="en-US" sz="1200">
                <a:latin typeface="Enriqueta"/>
                <a:ea typeface="Enriqueta"/>
                <a:cs typeface="Enriqueta"/>
                <a:sym typeface="Enriqueta"/>
              </a:rPr>
              <a:t>Limit liability and establish related parameters of use (e.g., state that children should not use the website);</a:t>
            </a:r>
            <a:endParaRPr sz="1200">
              <a:latin typeface="Enriqueta"/>
              <a:ea typeface="Enriqueta"/>
              <a:cs typeface="Enriqueta"/>
              <a:sym typeface="Enriqueta"/>
            </a:endParaRPr>
          </a:p>
          <a:p>
            <a:pPr indent="-365760" lvl="1" marL="365760" rtl="0" algn="l">
              <a:spcBef>
                <a:spcPts val="300"/>
              </a:spcBef>
              <a:spcAft>
                <a:spcPts val="0"/>
              </a:spcAft>
              <a:buSzPts val="1200"/>
              <a:buFont typeface="Enriqueta"/>
              <a:buAutoNum type="arabicPeriod"/>
            </a:pPr>
            <a:r>
              <a:rPr lang="en-US" sz="1200">
                <a:latin typeface="Enriqueta"/>
                <a:ea typeface="Enriqueta"/>
                <a:cs typeface="Enriqueta"/>
                <a:sym typeface="Enriqueta"/>
              </a:rPr>
              <a:t>How information will be treated in the event of a sale or bankruptcy;</a:t>
            </a:r>
            <a:endParaRPr sz="1200">
              <a:latin typeface="Enriqueta"/>
              <a:ea typeface="Enriqueta"/>
              <a:cs typeface="Enriqueta"/>
              <a:sym typeface="Enriqueta"/>
            </a:endParaRPr>
          </a:p>
          <a:p>
            <a:pPr indent="-365760" lvl="1" marL="365760" rtl="0" algn="l">
              <a:spcBef>
                <a:spcPts val="300"/>
              </a:spcBef>
              <a:spcAft>
                <a:spcPts val="0"/>
              </a:spcAft>
              <a:buSzPts val="1200"/>
              <a:buFont typeface="Enriqueta"/>
              <a:buAutoNum type="arabicPeriod"/>
            </a:pPr>
            <a:r>
              <a:rPr lang="en-US" sz="1200">
                <a:latin typeface="Enriqueta"/>
                <a:ea typeface="Enriqueta"/>
                <a:cs typeface="Enriqueta"/>
                <a:sym typeface="Enriqueta"/>
              </a:rPr>
              <a:t>How changes to the policy will be shared;</a:t>
            </a:r>
            <a:endParaRPr sz="1200">
              <a:latin typeface="Enriqueta"/>
              <a:ea typeface="Enriqueta"/>
              <a:cs typeface="Enriqueta"/>
              <a:sym typeface="Enriqueta"/>
            </a:endParaRPr>
          </a:p>
          <a:p>
            <a:pPr indent="-365760" lvl="1" marL="365760" rtl="0" algn="l">
              <a:spcBef>
                <a:spcPts val="300"/>
              </a:spcBef>
              <a:spcAft>
                <a:spcPts val="0"/>
              </a:spcAft>
              <a:buSzPts val="1200"/>
              <a:buFont typeface="Enriqueta"/>
              <a:buAutoNum type="arabicPeriod"/>
            </a:pPr>
            <a:r>
              <a:rPr lang="en-US" sz="1200">
                <a:latin typeface="Enriqueta"/>
                <a:ea typeface="Enriqueta"/>
                <a:cs typeface="Enriqueta"/>
                <a:sym typeface="Enriqueta"/>
              </a:rPr>
              <a:t>Describe data security practices broadly and make clear they are not impenetrable; and</a:t>
            </a:r>
            <a:endParaRPr sz="1200">
              <a:latin typeface="Enriqueta"/>
              <a:ea typeface="Enriqueta"/>
              <a:cs typeface="Enriqueta"/>
              <a:sym typeface="Enriqueta"/>
            </a:endParaRPr>
          </a:p>
          <a:p>
            <a:pPr indent="-365760" lvl="1" marL="365760" rtl="0" algn="l">
              <a:spcBef>
                <a:spcPts val="300"/>
              </a:spcBef>
              <a:spcAft>
                <a:spcPts val="0"/>
              </a:spcAft>
              <a:buSzPts val="1200"/>
              <a:buFont typeface="Enriqueta"/>
              <a:buAutoNum type="arabicPeriod"/>
            </a:pPr>
            <a:r>
              <a:rPr lang="en-US" sz="1200">
                <a:latin typeface="Enriqueta"/>
                <a:ea typeface="Enriqueta"/>
                <a:cs typeface="Enriqueta"/>
                <a:sym typeface="Enriqueta"/>
              </a:rPr>
              <a:t>Address potential users outside the United States.</a:t>
            </a:r>
            <a:endParaRPr sz="1200">
              <a:latin typeface="Enriqueta"/>
              <a:ea typeface="Enriqueta"/>
              <a:cs typeface="Enriqueta"/>
              <a:sym typeface="Enriqueta"/>
            </a:endParaRPr>
          </a:p>
          <a:p>
            <a:pPr indent="-182562" lvl="2" marL="548640" rtl="0" algn="l">
              <a:spcBef>
                <a:spcPts val="300"/>
              </a:spcBef>
              <a:spcAft>
                <a:spcPts val="0"/>
              </a:spcAft>
              <a:buSzPts val="1200"/>
              <a:buFont typeface="Enriqueta"/>
              <a:buChar char="▪"/>
            </a:pPr>
            <a:r>
              <a:rPr lang="en-US" sz="1200">
                <a:latin typeface="Enriqueta"/>
                <a:ea typeface="Enriqueta"/>
                <a:cs typeface="Enriqueta"/>
                <a:sym typeface="Enriqueta"/>
              </a:rPr>
              <a:t>Business owners targeting markets outside the United States or actively gathering information from users outside the United States will need more extensive counseling in connection with compliance with international laws.</a:t>
            </a:r>
            <a:endParaRPr sz="1200">
              <a:latin typeface="Enriqueta"/>
              <a:ea typeface="Enriqueta"/>
              <a:cs typeface="Enriqueta"/>
              <a:sym typeface="Enriqueta"/>
            </a:endParaRPr>
          </a:p>
          <a:p>
            <a:pPr indent="-182562" lvl="2" marL="548640" rtl="0" algn="l">
              <a:spcBef>
                <a:spcPts val="300"/>
              </a:spcBef>
              <a:spcAft>
                <a:spcPts val="0"/>
              </a:spcAft>
              <a:buSzPts val="1200"/>
              <a:buFont typeface="Enriqueta"/>
              <a:buChar char="▪"/>
            </a:pPr>
            <a:r>
              <a:rPr lang="en-US" sz="1200">
                <a:latin typeface="Enriqueta"/>
                <a:ea typeface="Enriqueta"/>
                <a:cs typeface="Enriqueta"/>
                <a:sym typeface="Enriqueta"/>
              </a:rPr>
              <a:t>If the business owner is not doing business internationally, since most websites can be accessed globally, it is best practice to include a clause stating that the website is intended to be accessed only in the U.S., and that individuals accessing it from outside the U.S. acknowledge that they may be transferring their information to the U.S. for storage and processing.</a:t>
            </a:r>
            <a:endParaRPr/>
          </a:p>
        </p:txBody>
      </p:sp>
      <p:sp>
        <p:nvSpPr>
          <p:cNvPr id="437" name="Google Shape;437;gccfb04c265_0_132"/>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438" name="Google Shape;438;gccfb04c265_0_132"/>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KEY TOPICS TO ADDRESS IN PRIVACY POLICY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ccfb04c265_0_139"/>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0" lvl="2" marL="0" rtl="0" algn="l">
              <a:spcBef>
                <a:spcPts val="1200"/>
              </a:spcBef>
              <a:spcAft>
                <a:spcPts val="0"/>
              </a:spcAft>
              <a:buClr>
                <a:schemeClr val="dk1"/>
              </a:buClr>
              <a:buSzPts val="1300"/>
              <a:buFont typeface="Arial"/>
              <a:buNone/>
            </a:pPr>
            <a:r>
              <a:rPr b="1" lang="en-US" sz="1500">
                <a:solidFill>
                  <a:srgbClr val="E39717"/>
                </a:solidFill>
                <a:latin typeface="Enriqueta"/>
                <a:ea typeface="Enriqueta"/>
                <a:cs typeface="Enriqueta"/>
                <a:sym typeface="Enriqueta"/>
              </a:rPr>
              <a:t>Companies that do business in California</a:t>
            </a:r>
            <a:r>
              <a:rPr lang="en-US" sz="1500">
                <a:latin typeface="Enriqueta"/>
                <a:ea typeface="Enriqueta"/>
                <a:cs typeface="Enriqueta"/>
                <a:sym typeface="Enriqueta"/>
              </a:rPr>
              <a:t>:</a:t>
            </a:r>
            <a:br>
              <a:rPr lang="en-US" sz="1500">
                <a:latin typeface="Enriqueta"/>
                <a:ea typeface="Enriqueta"/>
                <a:cs typeface="Enriqueta"/>
                <a:sym typeface="Enriqueta"/>
              </a:rPr>
            </a:br>
            <a:r>
              <a:rPr lang="en-US" sz="1500">
                <a:latin typeface="Enriqueta"/>
                <a:ea typeface="Enriqueta"/>
                <a:cs typeface="Enriqueta"/>
                <a:sym typeface="Enriqueta"/>
              </a:rPr>
              <a:t>Collects consumer personal information, and has/does one of the following:</a:t>
            </a:r>
            <a:endParaRPr sz="1500">
              <a:latin typeface="Enriqueta"/>
              <a:ea typeface="Enriqueta"/>
              <a:cs typeface="Enriqueta"/>
              <a:sym typeface="Enriqueta"/>
            </a:endParaRPr>
          </a:p>
          <a:p>
            <a:pPr indent="-323850" lvl="0" marL="457200" rtl="0" algn="l">
              <a:spcBef>
                <a:spcPts val="1200"/>
              </a:spcBef>
              <a:spcAft>
                <a:spcPts val="0"/>
              </a:spcAft>
              <a:buSzPts val="1500"/>
              <a:buFont typeface="Enriqueta"/>
              <a:buChar char="●"/>
            </a:pPr>
            <a:r>
              <a:rPr lang="en-US" sz="1500">
                <a:latin typeface="Enriqueta"/>
                <a:ea typeface="Enriqueta"/>
                <a:cs typeface="Enriqueta"/>
                <a:sym typeface="Enriqueta"/>
              </a:rPr>
              <a:t>Over $25 million annual gross revenues;</a:t>
            </a:r>
            <a:endParaRPr sz="1500">
              <a:latin typeface="Enriqueta"/>
              <a:ea typeface="Enriqueta"/>
              <a:cs typeface="Enriqueta"/>
              <a:sym typeface="Enriqueta"/>
            </a:endParaRPr>
          </a:p>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Buys, sells, receives or shares personal information of 50k or more CA consumers; or,</a:t>
            </a:r>
            <a:endParaRPr sz="1500">
              <a:latin typeface="Enriqueta"/>
              <a:ea typeface="Enriqueta"/>
              <a:cs typeface="Enriqueta"/>
              <a:sym typeface="Enriqueta"/>
            </a:endParaRPr>
          </a:p>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Derives more than half of its annual revenues from </a:t>
            </a:r>
            <a:r>
              <a:rPr i="1" lang="en-US" sz="1500">
                <a:latin typeface="Enriqueta"/>
                <a:ea typeface="Enriqueta"/>
                <a:cs typeface="Enriqueta"/>
                <a:sym typeface="Enriqueta"/>
              </a:rPr>
              <a:t>selling</a:t>
            </a:r>
            <a:r>
              <a:rPr lang="en-US" sz="1500">
                <a:latin typeface="Enriqueta"/>
                <a:ea typeface="Enriqueta"/>
                <a:cs typeface="Enriqueta"/>
                <a:sym typeface="Enriqueta"/>
              </a:rPr>
              <a:t> personal information</a:t>
            </a:r>
            <a:endParaRPr sz="1500">
              <a:latin typeface="Enriqueta"/>
              <a:ea typeface="Enriqueta"/>
              <a:cs typeface="Enriqueta"/>
              <a:sym typeface="Enriqueta"/>
            </a:endParaRPr>
          </a:p>
          <a:p>
            <a:pPr indent="0" lvl="0" marL="0" rtl="0" algn="l">
              <a:spcBef>
                <a:spcPts val="1200"/>
              </a:spcBef>
              <a:spcAft>
                <a:spcPts val="0"/>
              </a:spcAft>
              <a:buNone/>
            </a:pPr>
            <a:r>
              <a:rPr b="1" lang="en-US" sz="1500">
                <a:latin typeface="Enriqueta"/>
                <a:ea typeface="Enriqueta"/>
                <a:cs typeface="Enriqueta"/>
                <a:sym typeface="Enriqueta"/>
              </a:rPr>
              <a:t>Then subject to the California Consumer Privacy Act (CCPA</a:t>
            </a:r>
            <a:r>
              <a:rPr lang="en-US" sz="1500">
                <a:latin typeface="Enriqueta"/>
                <a:ea typeface="Enriqueta"/>
                <a:cs typeface="Enriqueta"/>
                <a:sym typeface="Enriqueta"/>
              </a:rPr>
              <a:t>) and should be advised to seek additional CA counsel</a:t>
            </a:r>
            <a:endParaRPr sz="1500">
              <a:latin typeface="Enriqueta"/>
              <a:ea typeface="Enriqueta"/>
              <a:cs typeface="Enriqueta"/>
              <a:sym typeface="Enriqueta"/>
            </a:endParaRPr>
          </a:p>
          <a:p>
            <a:pPr indent="-139700" lvl="1" marL="685800" rtl="0" algn="l">
              <a:spcBef>
                <a:spcPts val="280"/>
              </a:spcBef>
              <a:spcAft>
                <a:spcPts val="0"/>
              </a:spcAft>
              <a:buClr>
                <a:schemeClr val="dk1"/>
              </a:buClr>
              <a:buSzPts val="1400"/>
              <a:buFont typeface="Arial"/>
              <a:buNone/>
            </a:pPr>
            <a:r>
              <a:t/>
            </a:r>
            <a:endParaRPr sz="1500">
              <a:latin typeface="Enriqueta"/>
              <a:ea typeface="Enriqueta"/>
              <a:cs typeface="Enriqueta"/>
              <a:sym typeface="Enriqueta"/>
            </a:endParaRPr>
          </a:p>
          <a:p>
            <a:pPr indent="0" lvl="2" marL="0" rtl="0" algn="l">
              <a:spcBef>
                <a:spcPts val="300"/>
              </a:spcBef>
              <a:spcAft>
                <a:spcPts val="0"/>
              </a:spcAft>
              <a:buClr>
                <a:schemeClr val="dk1"/>
              </a:buClr>
              <a:buSzPts val="1300"/>
              <a:buFont typeface="Arial"/>
              <a:buNone/>
            </a:pPr>
            <a:r>
              <a:rPr b="1" lang="en-US" sz="1500">
                <a:solidFill>
                  <a:srgbClr val="E39717"/>
                </a:solidFill>
                <a:latin typeface="Enriqueta"/>
                <a:ea typeface="Enriqueta"/>
                <a:cs typeface="Enriqueta"/>
                <a:sym typeface="Enriqueta"/>
              </a:rPr>
              <a:t>Companies that do business internationally </a:t>
            </a:r>
            <a:endParaRPr sz="1500">
              <a:latin typeface="Enriqueta"/>
              <a:ea typeface="Enriqueta"/>
              <a:cs typeface="Enriqueta"/>
              <a:sym typeface="Enriqueta"/>
            </a:endParaRPr>
          </a:p>
          <a:p>
            <a:pPr indent="-323850" lvl="1" marL="457200" rtl="0" algn="l">
              <a:lnSpc>
                <a:spcPct val="90000"/>
              </a:lnSpc>
              <a:spcBef>
                <a:spcPts val="300"/>
              </a:spcBef>
              <a:spcAft>
                <a:spcPts val="0"/>
              </a:spcAft>
              <a:buSzPts val="1500"/>
              <a:buFont typeface="Enriqueta"/>
              <a:buChar char="●"/>
            </a:pPr>
            <a:r>
              <a:rPr lang="en-US" sz="1500">
                <a:latin typeface="Enriqueta"/>
                <a:ea typeface="Enriqueta"/>
                <a:cs typeface="Enriqueta"/>
                <a:sym typeface="Enriqueta"/>
              </a:rPr>
              <a:t>In the European Union and/or that transfer information about EU residents out of the EU</a:t>
            </a:r>
            <a:endParaRPr sz="1500">
              <a:latin typeface="Enriqueta"/>
              <a:ea typeface="Enriqueta"/>
              <a:cs typeface="Enriqueta"/>
              <a:sym typeface="Enriqueta"/>
            </a:endParaRPr>
          </a:p>
          <a:p>
            <a:pPr indent="0" lvl="0" marL="0" rtl="0" algn="l">
              <a:lnSpc>
                <a:spcPct val="90000"/>
              </a:lnSpc>
              <a:spcBef>
                <a:spcPts val="300"/>
              </a:spcBef>
              <a:spcAft>
                <a:spcPts val="0"/>
              </a:spcAft>
              <a:buNone/>
            </a:pPr>
            <a:r>
              <a:rPr lang="en-US" sz="1500">
                <a:latin typeface="Enriqueta"/>
                <a:ea typeface="Enriqueta"/>
                <a:cs typeface="Enriqueta"/>
                <a:sym typeface="Enriqueta"/>
              </a:rPr>
              <a:t>The business owner will need to be counseled on issues related to the </a:t>
            </a:r>
            <a:r>
              <a:rPr b="1" lang="en-US" sz="1500">
                <a:latin typeface="Enriqueta"/>
                <a:ea typeface="Enriqueta"/>
                <a:cs typeface="Enriqueta"/>
                <a:sym typeface="Enriqueta"/>
              </a:rPr>
              <a:t>EU General Data Protection Regulation (GDPR) </a:t>
            </a:r>
            <a:r>
              <a:rPr lang="en-US" sz="1500">
                <a:latin typeface="Enriqueta"/>
                <a:ea typeface="Enriqueta"/>
                <a:cs typeface="Enriqueta"/>
                <a:sym typeface="Enriqueta"/>
              </a:rPr>
              <a:t>and possible other country-specific laws</a:t>
            </a:r>
            <a:endParaRPr sz="1500">
              <a:latin typeface="Enriqueta"/>
              <a:ea typeface="Enriqueta"/>
              <a:cs typeface="Enriqueta"/>
              <a:sym typeface="Enriqueta"/>
            </a:endParaRPr>
          </a:p>
          <a:p>
            <a:pPr indent="0" lvl="2" marL="0" rtl="0" algn="l">
              <a:spcBef>
                <a:spcPts val="300"/>
              </a:spcBef>
              <a:spcAft>
                <a:spcPts val="0"/>
              </a:spcAft>
              <a:buClr>
                <a:schemeClr val="dk1"/>
              </a:buClr>
              <a:buSzPts val="1300"/>
              <a:buFont typeface="Arial"/>
              <a:buNone/>
            </a:pPr>
            <a:r>
              <a:t/>
            </a:r>
            <a:endParaRPr sz="1500">
              <a:latin typeface="Enriqueta"/>
              <a:ea typeface="Enriqueta"/>
              <a:cs typeface="Enriqueta"/>
              <a:sym typeface="Enriqueta"/>
            </a:endParaRPr>
          </a:p>
          <a:p>
            <a:pPr indent="-228600" lvl="0" marL="457200" rtl="0" algn="l">
              <a:lnSpc>
                <a:spcPct val="80000"/>
              </a:lnSpc>
              <a:spcBef>
                <a:spcPts val="300"/>
              </a:spcBef>
              <a:spcAft>
                <a:spcPts val="0"/>
              </a:spcAft>
              <a:buClr>
                <a:schemeClr val="dk1"/>
              </a:buClr>
              <a:buSzPts val="1650"/>
              <a:buFont typeface="Arial"/>
              <a:buNone/>
            </a:pPr>
            <a:r>
              <a:t/>
            </a:r>
            <a:endParaRPr sz="1500">
              <a:latin typeface="Enriqueta"/>
              <a:ea typeface="Enriqueta"/>
              <a:cs typeface="Enriqueta"/>
              <a:sym typeface="Enriqueta"/>
            </a:endParaRPr>
          </a:p>
          <a:p>
            <a:pPr indent="0" lvl="0" marL="123825" rtl="0" algn="l">
              <a:lnSpc>
                <a:spcPct val="80000"/>
              </a:lnSpc>
              <a:spcBef>
                <a:spcPts val="300"/>
              </a:spcBef>
              <a:spcAft>
                <a:spcPts val="0"/>
              </a:spcAft>
              <a:buClr>
                <a:schemeClr val="dk1"/>
              </a:buClr>
              <a:buSzPts val="1300"/>
              <a:buFont typeface="Arial"/>
              <a:buNone/>
            </a:pPr>
            <a:r>
              <a:t/>
            </a:r>
            <a:endParaRPr sz="1500">
              <a:latin typeface="Enriqueta"/>
              <a:ea typeface="Enriqueta"/>
              <a:cs typeface="Enriqueta"/>
              <a:sym typeface="Enriqueta"/>
            </a:endParaRPr>
          </a:p>
          <a:p>
            <a:pPr indent="0" lvl="0" marL="0" rtl="0" algn="ctr">
              <a:spcBef>
                <a:spcPts val="0"/>
              </a:spcBef>
              <a:spcAft>
                <a:spcPts val="0"/>
              </a:spcAft>
              <a:buNone/>
            </a:pPr>
            <a:r>
              <a:t/>
            </a:r>
            <a:endParaRPr/>
          </a:p>
        </p:txBody>
      </p:sp>
      <p:sp>
        <p:nvSpPr>
          <p:cNvPr id="445" name="Google Shape;445;gccfb04c265_0_139"/>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446" name="Google Shape;446;gccfb04c265_0_139"/>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SPECIAL CONSIDERATIONS IN PRIVACY LAWS AND REGULATIONS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ccfb04c265_0_153"/>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0" lvl="2" marL="0" rtl="0" algn="l">
              <a:spcBef>
                <a:spcPts val="300"/>
              </a:spcBef>
              <a:spcAft>
                <a:spcPts val="0"/>
              </a:spcAft>
              <a:buClr>
                <a:schemeClr val="dk1"/>
              </a:buClr>
              <a:buSzPts val="1300"/>
              <a:buFont typeface="Arial"/>
              <a:buNone/>
            </a:pPr>
            <a:r>
              <a:rPr b="1" lang="en-US" sz="1500">
                <a:solidFill>
                  <a:srgbClr val="E39717"/>
                </a:solidFill>
                <a:latin typeface="Enriqueta"/>
                <a:ea typeface="Enriqueta"/>
                <a:cs typeface="Enriqueta"/>
                <a:sym typeface="Enriqueta"/>
              </a:rPr>
              <a:t>Companies that collect, store, or use healthcare-related information</a:t>
            </a:r>
            <a:endParaRPr sz="1500"/>
          </a:p>
          <a:p>
            <a:pPr indent="-323850" lvl="1" marL="457200" rtl="0" algn="l">
              <a:lnSpc>
                <a:spcPct val="90000"/>
              </a:lnSpc>
              <a:spcBef>
                <a:spcPts val="300"/>
              </a:spcBef>
              <a:spcAft>
                <a:spcPts val="0"/>
              </a:spcAft>
              <a:buSzPts val="1500"/>
              <a:buChar char="●"/>
            </a:pPr>
            <a:r>
              <a:rPr lang="en-US" sz="1500">
                <a:latin typeface="Enriqueta"/>
                <a:ea typeface="Enriqueta"/>
                <a:cs typeface="Enriqueta"/>
                <a:sym typeface="Enriqueta"/>
              </a:rPr>
              <a:t>The business owner will need to be counseled on issues relating to the </a:t>
            </a:r>
            <a:r>
              <a:rPr b="1" lang="en-US" sz="1500">
                <a:latin typeface="Enriqueta"/>
                <a:ea typeface="Enriqueta"/>
                <a:cs typeface="Enriqueta"/>
                <a:sym typeface="Enriqueta"/>
              </a:rPr>
              <a:t>Health Insurance Portability and Accountability Act (HIPAA)</a:t>
            </a:r>
            <a:endParaRPr sz="1500"/>
          </a:p>
          <a:p>
            <a:pPr indent="0" lvl="0" marL="0" rtl="0" algn="l">
              <a:spcBef>
                <a:spcPts val="360"/>
              </a:spcBef>
              <a:spcAft>
                <a:spcPts val="0"/>
              </a:spcAft>
              <a:buClr>
                <a:schemeClr val="dk1"/>
              </a:buClr>
              <a:buSzPts val="1800"/>
              <a:buFont typeface="Arial"/>
              <a:buNone/>
            </a:pPr>
            <a:r>
              <a:t/>
            </a:r>
            <a:endParaRPr sz="1300">
              <a:latin typeface="Enriqueta"/>
              <a:ea typeface="Enriqueta"/>
              <a:cs typeface="Enriqueta"/>
              <a:sym typeface="Enriqueta"/>
            </a:endParaRPr>
          </a:p>
          <a:p>
            <a:pPr indent="0" lvl="0" marL="0" rtl="0" algn="l">
              <a:spcBef>
                <a:spcPts val="360"/>
              </a:spcBef>
              <a:spcAft>
                <a:spcPts val="0"/>
              </a:spcAft>
              <a:buClr>
                <a:schemeClr val="dk1"/>
              </a:buClr>
              <a:buSzPts val="1800"/>
              <a:buFont typeface="Arial"/>
              <a:buNone/>
            </a:pPr>
            <a:r>
              <a:rPr b="1" lang="en-US" sz="1500">
                <a:solidFill>
                  <a:srgbClr val="E39717"/>
                </a:solidFill>
                <a:latin typeface="Enriqueta"/>
                <a:ea typeface="Enriqueta"/>
                <a:cs typeface="Enriqueta"/>
                <a:sym typeface="Enriqueta"/>
              </a:rPr>
              <a:t>Companies that collect, store, or use information about children under 13</a:t>
            </a:r>
            <a:endParaRPr b="1" sz="1500">
              <a:solidFill>
                <a:srgbClr val="E39717"/>
              </a:solidFill>
              <a:latin typeface="Enriqueta"/>
              <a:ea typeface="Enriqueta"/>
              <a:cs typeface="Enriqueta"/>
              <a:sym typeface="Enriqueta"/>
            </a:endParaRPr>
          </a:p>
          <a:p>
            <a:pPr indent="-333375" lvl="1" marL="457200" rtl="0" algn="l">
              <a:lnSpc>
                <a:spcPct val="90000"/>
              </a:lnSpc>
              <a:spcBef>
                <a:spcPts val="300"/>
              </a:spcBef>
              <a:spcAft>
                <a:spcPts val="0"/>
              </a:spcAft>
              <a:buSzPts val="1650"/>
              <a:buChar char="●"/>
            </a:pPr>
            <a:r>
              <a:rPr lang="en-US" sz="1500">
                <a:latin typeface="Enriqueta"/>
                <a:ea typeface="Enriqueta"/>
                <a:cs typeface="Enriqueta"/>
                <a:sym typeface="Enriqueta"/>
              </a:rPr>
              <a:t>The </a:t>
            </a:r>
            <a:r>
              <a:rPr b="1" lang="en-US" sz="1500">
                <a:latin typeface="Enriqueta"/>
                <a:ea typeface="Enriqueta"/>
                <a:cs typeface="Enriqueta"/>
                <a:sym typeface="Enriqueta"/>
              </a:rPr>
              <a:t>Children’s Online Privacy Protection Act (COPPA) </a:t>
            </a:r>
            <a:r>
              <a:rPr lang="en-US" sz="1500">
                <a:latin typeface="Enriqueta"/>
                <a:ea typeface="Enriqueta"/>
                <a:cs typeface="Enriqueta"/>
                <a:sym typeface="Enriqueta"/>
              </a:rPr>
              <a:t>applies to any website or online service </a:t>
            </a:r>
            <a:r>
              <a:rPr b="1" lang="en-US" sz="1500">
                <a:latin typeface="Enriqueta"/>
                <a:ea typeface="Enriqueta"/>
                <a:cs typeface="Enriqueta"/>
                <a:sym typeface="Enriqueta"/>
              </a:rPr>
              <a:t>directed to children under age thirteen (13)</a:t>
            </a:r>
            <a:r>
              <a:rPr lang="en-US" sz="1500">
                <a:latin typeface="Enriqueta"/>
                <a:ea typeface="Enriqueta"/>
                <a:cs typeface="Enriqueta"/>
                <a:sym typeface="Enriqueta"/>
              </a:rPr>
              <a:t> or that knowingly collects information about such children</a:t>
            </a:r>
            <a:endParaRPr sz="1500">
              <a:latin typeface="Enriqueta"/>
              <a:ea typeface="Enriqueta"/>
              <a:cs typeface="Enriqueta"/>
              <a:sym typeface="Enriqueta"/>
            </a:endParaRPr>
          </a:p>
          <a:p>
            <a:pPr indent="-333375" lvl="1" marL="457200" rtl="0" algn="l">
              <a:lnSpc>
                <a:spcPct val="90000"/>
              </a:lnSpc>
              <a:spcBef>
                <a:spcPts val="300"/>
              </a:spcBef>
              <a:spcAft>
                <a:spcPts val="0"/>
              </a:spcAft>
              <a:buSzPts val="1650"/>
              <a:buChar char="●"/>
            </a:pPr>
            <a:r>
              <a:rPr lang="en-US" sz="1500">
                <a:latin typeface="Enriqueta"/>
                <a:ea typeface="Enriqueta"/>
                <a:cs typeface="Enriqueta"/>
                <a:sym typeface="Enriqueta"/>
              </a:rPr>
              <a:t>If a business owner has no intention of targeting children under the age of thirteen (13), the Terms of Use and Privacy Policy can and should state that clearly</a:t>
            </a:r>
            <a:endParaRPr sz="1500">
              <a:latin typeface="Enriqueta"/>
              <a:ea typeface="Enriqueta"/>
              <a:cs typeface="Enriqueta"/>
              <a:sym typeface="Enriqueta"/>
            </a:endParaRPr>
          </a:p>
          <a:p>
            <a:pPr indent="-333375" lvl="1" marL="457200" rtl="0" algn="l">
              <a:lnSpc>
                <a:spcPct val="90000"/>
              </a:lnSpc>
              <a:spcBef>
                <a:spcPts val="300"/>
              </a:spcBef>
              <a:spcAft>
                <a:spcPts val="0"/>
              </a:spcAft>
              <a:buSzPts val="1650"/>
              <a:buChar char="●"/>
            </a:pPr>
            <a:r>
              <a:rPr lang="en-US" sz="1500">
                <a:latin typeface="Enriqueta"/>
                <a:ea typeface="Enriqueta"/>
                <a:cs typeface="Enriqueta"/>
                <a:sym typeface="Enriqueta"/>
              </a:rPr>
              <a:t>If it is unclear OR the site will collect age information, the best practice is:</a:t>
            </a:r>
            <a:endParaRPr sz="1500">
              <a:latin typeface="Enriqueta"/>
              <a:ea typeface="Enriqueta"/>
              <a:cs typeface="Enriqueta"/>
              <a:sym typeface="Enriqueta"/>
            </a:endParaRPr>
          </a:p>
          <a:p>
            <a:pPr indent="-228600" lvl="1" marL="685800" rtl="0" algn="l">
              <a:spcBef>
                <a:spcPts val="280"/>
              </a:spcBef>
              <a:spcAft>
                <a:spcPts val="0"/>
              </a:spcAft>
              <a:buSzPts val="1400"/>
              <a:buChar char="○"/>
            </a:pPr>
            <a:r>
              <a:rPr lang="en-US" sz="1500">
                <a:latin typeface="Enriqueta"/>
                <a:ea typeface="Enriqueta"/>
                <a:cs typeface="Enriqueta"/>
                <a:sym typeface="Enriqueta"/>
              </a:rPr>
              <a:t>Display a clear and prominent link to the Privacy Policy to provide parents notice</a:t>
            </a:r>
            <a:endParaRPr sz="1500">
              <a:latin typeface="Enriqueta"/>
              <a:ea typeface="Enriqueta"/>
              <a:cs typeface="Enriqueta"/>
              <a:sym typeface="Enriqueta"/>
            </a:endParaRPr>
          </a:p>
          <a:p>
            <a:pPr indent="-228600" lvl="1" marL="685800" rtl="0" algn="l">
              <a:spcBef>
                <a:spcPts val="280"/>
              </a:spcBef>
              <a:spcAft>
                <a:spcPts val="0"/>
              </a:spcAft>
              <a:buSzPts val="1400"/>
              <a:buChar char="○"/>
            </a:pPr>
            <a:r>
              <a:rPr lang="en-US" sz="1500">
                <a:latin typeface="Enriqueta"/>
                <a:ea typeface="Enriqueta"/>
                <a:cs typeface="Enriqueta"/>
                <a:sym typeface="Enriqueta"/>
              </a:rPr>
              <a:t>Obtain parental consent prior to collecting personal information about children</a:t>
            </a:r>
            <a:endParaRPr sz="1500">
              <a:latin typeface="Enriqueta"/>
              <a:ea typeface="Enriqueta"/>
              <a:cs typeface="Enriqueta"/>
              <a:sym typeface="Enriqueta"/>
            </a:endParaRPr>
          </a:p>
          <a:p>
            <a:pPr indent="-228600" lvl="1" marL="685800" rtl="0" algn="l">
              <a:spcBef>
                <a:spcPts val="280"/>
              </a:spcBef>
              <a:spcAft>
                <a:spcPts val="0"/>
              </a:spcAft>
              <a:buSzPts val="1400"/>
              <a:buChar char="○"/>
            </a:pPr>
            <a:r>
              <a:rPr lang="en-US" sz="1500">
                <a:latin typeface="Enriqueta"/>
                <a:ea typeface="Enriqueta"/>
                <a:cs typeface="Enriqueta"/>
                <a:sym typeface="Enriqueta"/>
              </a:rPr>
              <a:t>Provide clear opportunity for parents to review / correct info provided by their children</a:t>
            </a:r>
            <a:endParaRPr/>
          </a:p>
        </p:txBody>
      </p:sp>
      <p:sp>
        <p:nvSpPr>
          <p:cNvPr id="453" name="Google Shape;453;gccfb04c265_0_153"/>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454" name="Google Shape;454;gccfb04c265_0_153"/>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SPECIAL CONSIDERATIONS IN PRIVACY LAWS AND REGULATIONS (CONT.)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ccfb04c265_0_0"/>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233" name="Google Shape;233;gccfb04c265_0_0"/>
          <p:cNvSpPr txBox="1"/>
          <p:nvPr>
            <p:ph idx="2"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AGENDA</a:t>
            </a:r>
            <a:endParaRPr/>
          </a:p>
        </p:txBody>
      </p:sp>
      <p:sp>
        <p:nvSpPr>
          <p:cNvPr id="234" name="Google Shape;234;gccfb04c265_0_0"/>
          <p:cNvSpPr txBox="1"/>
          <p:nvPr/>
        </p:nvSpPr>
        <p:spPr>
          <a:xfrm>
            <a:off x="688200" y="1495350"/>
            <a:ext cx="7767600" cy="2724300"/>
          </a:xfrm>
          <a:prstGeom prst="rect">
            <a:avLst/>
          </a:prstGeom>
          <a:noFill/>
          <a:ln>
            <a:noFill/>
          </a:ln>
        </p:spPr>
        <p:txBody>
          <a:bodyPr anchorCtr="0" anchor="t" bIns="91425" lIns="91425" spcFirstLastPara="1" rIns="91425" wrap="square" tIns="91425">
            <a:spAutoFit/>
          </a:bodyPr>
          <a:lstStyle/>
          <a:p>
            <a:pPr indent="-323850" lvl="0" marL="457200" rtl="0" algn="l">
              <a:lnSpc>
                <a:spcPct val="200000"/>
              </a:lnSpc>
              <a:spcBef>
                <a:spcPts val="0"/>
              </a:spcBef>
              <a:spcAft>
                <a:spcPts val="0"/>
              </a:spcAft>
              <a:buClr>
                <a:schemeClr val="dk1"/>
              </a:buClr>
              <a:buSzPts val="1500"/>
              <a:buFont typeface="Enriqueta"/>
              <a:buAutoNum type="arabicPeriod"/>
            </a:pPr>
            <a:r>
              <a:rPr lang="en-US" sz="1500">
                <a:solidFill>
                  <a:schemeClr val="dk1"/>
                </a:solidFill>
                <a:latin typeface="Enriqueta"/>
                <a:ea typeface="Enriqueta"/>
                <a:cs typeface="Enriqueta"/>
                <a:sym typeface="Enriqueta"/>
              </a:rPr>
              <a:t>Introduction to Start Small Think Big </a:t>
            </a:r>
            <a:endParaRPr sz="1500">
              <a:solidFill>
                <a:schemeClr val="dk1"/>
              </a:solidFill>
              <a:latin typeface="Enriqueta"/>
              <a:ea typeface="Enriqueta"/>
              <a:cs typeface="Enriqueta"/>
              <a:sym typeface="Enriqueta"/>
            </a:endParaRPr>
          </a:p>
          <a:p>
            <a:pPr indent="-323850" lvl="0" marL="457200" rtl="0" algn="l">
              <a:lnSpc>
                <a:spcPct val="200000"/>
              </a:lnSpc>
              <a:spcBef>
                <a:spcPts val="0"/>
              </a:spcBef>
              <a:spcAft>
                <a:spcPts val="0"/>
              </a:spcAft>
              <a:buClr>
                <a:schemeClr val="dk1"/>
              </a:buClr>
              <a:buSzPts val="1500"/>
              <a:buFont typeface="Enriqueta"/>
              <a:buAutoNum type="arabicPeriod"/>
            </a:pPr>
            <a:r>
              <a:rPr lang="en-US" sz="1500">
                <a:solidFill>
                  <a:schemeClr val="dk1"/>
                </a:solidFill>
                <a:latin typeface="Enriqueta"/>
                <a:ea typeface="Enriqueta"/>
                <a:cs typeface="Enriqueta"/>
                <a:sym typeface="Enriqueta"/>
              </a:rPr>
              <a:t>Attorney Review of Terms of Use &amp; Privacy Policies</a:t>
            </a:r>
            <a:endParaRPr sz="1500">
              <a:solidFill>
                <a:schemeClr val="dk1"/>
              </a:solidFill>
              <a:latin typeface="Enriqueta"/>
              <a:ea typeface="Enriqueta"/>
              <a:cs typeface="Enriqueta"/>
              <a:sym typeface="Enriqueta"/>
            </a:endParaRPr>
          </a:p>
          <a:p>
            <a:pPr indent="-323850" lvl="0" marL="457200" rtl="0" algn="l">
              <a:lnSpc>
                <a:spcPct val="200000"/>
              </a:lnSpc>
              <a:spcBef>
                <a:spcPts val="0"/>
              </a:spcBef>
              <a:spcAft>
                <a:spcPts val="0"/>
              </a:spcAft>
              <a:buClr>
                <a:schemeClr val="dk1"/>
              </a:buClr>
              <a:buSzPts val="1500"/>
              <a:buFont typeface="Enriqueta"/>
              <a:buAutoNum type="arabicPeriod"/>
            </a:pPr>
            <a:r>
              <a:rPr lang="en-US" sz="1500">
                <a:solidFill>
                  <a:schemeClr val="dk1"/>
                </a:solidFill>
                <a:latin typeface="Enriqueta"/>
                <a:ea typeface="Enriqueta"/>
                <a:cs typeface="Enriqueta"/>
                <a:sym typeface="Enriqueta"/>
              </a:rPr>
              <a:t>Terms of Use </a:t>
            </a:r>
            <a:endParaRPr sz="1500">
              <a:solidFill>
                <a:schemeClr val="dk1"/>
              </a:solidFill>
              <a:latin typeface="Enriqueta"/>
              <a:ea typeface="Enriqueta"/>
              <a:cs typeface="Enriqueta"/>
              <a:sym typeface="Enriqueta"/>
            </a:endParaRPr>
          </a:p>
          <a:p>
            <a:pPr indent="-323850" lvl="0" marL="457200" rtl="0" algn="l">
              <a:lnSpc>
                <a:spcPct val="200000"/>
              </a:lnSpc>
              <a:spcBef>
                <a:spcPts val="0"/>
              </a:spcBef>
              <a:spcAft>
                <a:spcPts val="0"/>
              </a:spcAft>
              <a:buClr>
                <a:schemeClr val="dk1"/>
              </a:buClr>
              <a:buSzPts val="1500"/>
              <a:buFont typeface="Enriqueta"/>
              <a:buAutoNum type="arabicPeriod"/>
            </a:pPr>
            <a:r>
              <a:rPr lang="en-US" sz="1500">
                <a:solidFill>
                  <a:schemeClr val="dk1"/>
                </a:solidFill>
                <a:latin typeface="Enriqueta"/>
                <a:ea typeface="Enriqueta"/>
                <a:cs typeface="Enriqueta"/>
                <a:sym typeface="Enriqueta"/>
              </a:rPr>
              <a:t>Privacy Policies</a:t>
            </a:r>
            <a:endParaRPr sz="1500">
              <a:solidFill>
                <a:schemeClr val="dk1"/>
              </a:solidFill>
              <a:latin typeface="Enriqueta"/>
              <a:ea typeface="Enriqueta"/>
              <a:cs typeface="Enriqueta"/>
              <a:sym typeface="Enriqueta"/>
            </a:endParaRPr>
          </a:p>
          <a:p>
            <a:pPr indent="-323850" lvl="0" marL="457200" rtl="0" algn="l">
              <a:lnSpc>
                <a:spcPct val="200000"/>
              </a:lnSpc>
              <a:spcBef>
                <a:spcPts val="0"/>
              </a:spcBef>
              <a:spcAft>
                <a:spcPts val="0"/>
              </a:spcAft>
              <a:buClr>
                <a:schemeClr val="dk1"/>
              </a:buClr>
              <a:buSzPts val="1500"/>
              <a:buFont typeface="Enriqueta"/>
              <a:buAutoNum type="arabicPeriod"/>
            </a:pPr>
            <a:r>
              <a:rPr lang="en-US" sz="1500">
                <a:solidFill>
                  <a:schemeClr val="dk1"/>
                </a:solidFill>
                <a:latin typeface="Enriqueta"/>
                <a:ea typeface="Enriqueta"/>
                <a:cs typeface="Enriqueta"/>
                <a:sym typeface="Enriqueta"/>
              </a:rPr>
              <a:t>Marketing Regulations</a:t>
            </a:r>
            <a:endParaRPr sz="1500">
              <a:solidFill>
                <a:schemeClr val="dk1"/>
              </a:solidFill>
              <a:latin typeface="Enriqueta"/>
              <a:ea typeface="Enriqueta"/>
              <a:cs typeface="Enriqueta"/>
              <a:sym typeface="Enriqueta"/>
            </a:endParaRPr>
          </a:p>
          <a:p>
            <a:pPr indent="-323850" lvl="0" marL="457200" rtl="0" algn="l">
              <a:lnSpc>
                <a:spcPct val="200000"/>
              </a:lnSpc>
              <a:spcBef>
                <a:spcPts val="0"/>
              </a:spcBef>
              <a:spcAft>
                <a:spcPts val="0"/>
              </a:spcAft>
              <a:buClr>
                <a:schemeClr val="dk1"/>
              </a:buClr>
              <a:buSzPts val="1500"/>
              <a:buFont typeface="Enriqueta"/>
              <a:buAutoNum type="arabicPeriod"/>
            </a:pPr>
            <a:r>
              <a:rPr lang="en-US" sz="1500">
                <a:solidFill>
                  <a:schemeClr val="dk1"/>
                </a:solidFill>
                <a:latin typeface="Enriqueta"/>
                <a:ea typeface="Enriqueta"/>
                <a:cs typeface="Enriqueta"/>
                <a:sym typeface="Enriqueta"/>
              </a:rPr>
              <a:t>Select Issues in Intellectual Property when Doing Business Online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ccfb04c265_0_160"/>
          <p:cNvSpPr txBox="1"/>
          <p:nvPr>
            <p:ph type="title"/>
          </p:nvPr>
        </p:nvSpPr>
        <p:spPr>
          <a:xfrm>
            <a:off x="457200" y="2258126"/>
            <a:ext cx="8229600" cy="1198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5. Marketing Regulations</a:t>
            </a:r>
            <a:endParaRPr/>
          </a:p>
        </p:txBody>
      </p:sp>
      <p:sp>
        <p:nvSpPr>
          <p:cNvPr id="461" name="Google Shape;461;gccfb04c265_0_160"/>
          <p:cNvSpPr txBox="1"/>
          <p:nvPr>
            <p:ph idx="12" type="sldNum"/>
          </p:nvPr>
        </p:nvSpPr>
        <p:spPr>
          <a:xfrm>
            <a:off x="8556784" y="5277612"/>
            <a:ext cx="548700" cy="43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ccfb04c265_0_166"/>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In the U.S., marketing emails are regulated by the </a:t>
            </a:r>
            <a:r>
              <a:rPr b="1" lang="en-US" sz="1500">
                <a:latin typeface="Enriqueta"/>
                <a:ea typeface="Enriqueta"/>
                <a:cs typeface="Enriqueta"/>
                <a:sym typeface="Enriqueta"/>
              </a:rPr>
              <a:t>federal CAN-SPAM Act</a:t>
            </a:r>
            <a:r>
              <a:rPr lang="en-US" sz="1500">
                <a:latin typeface="Enriqueta"/>
                <a:ea typeface="Enriqueta"/>
                <a:cs typeface="Enriqueta"/>
                <a:sym typeface="Enriqueta"/>
              </a:rPr>
              <a:t> and may also be subject to various </a:t>
            </a:r>
            <a:r>
              <a:rPr b="1" lang="en-US" sz="1500">
                <a:latin typeface="Enriqueta"/>
                <a:ea typeface="Enriqueta"/>
                <a:cs typeface="Enriqueta"/>
                <a:sym typeface="Enriqueta"/>
              </a:rPr>
              <a:t>state laws</a:t>
            </a:r>
            <a:endParaRPr b="1" sz="1500">
              <a:latin typeface="Enriqueta"/>
              <a:ea typeface="Enriqueta"/>
              <a:cs typeface="Enriqueta"/>
              <a:sym typeface="Enriqueta"/>
            </a:endParaRPr>
          </a:p>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A </a:t>
            </a:r>
            <a:r>
              <a:rPr b="1" lang="en-US" sz="1500">
                <a:latin typeface="Enriqueta"/>
                <a:ea typeface="Enriqueta"/>
                <a:cs typeface="Enriqueta"/>
                <a:sym typeface="Enriqueta"/>
              </a:rPr>
              <a:t>Privacy Policy should always note</a:t>
            </a:r>
            <a:r>
              <a:rPr lang="en-US" sz="1500">
                <a:latin typeface="Enriqueta"/>
                <a:ea typeface="Enriqueta"/>
                <a:cs typeface="Enriqueta"/>
                <a:sym typeface="Enriqueta"/>
              </a:rPr>
              <a:t> if information collected through the website may be used for marketing purposes, including being added to a mass email list</a:t>
            </a:r>
            <a:endParaRPr sz="1500">
              <a:latin typeface="Enriqueta"/>
              <a:ea typeface="Enriqueta"/>
              <a:cs typeface="Enriqueta"/>
              <a:sym typeface="Enriqueta"/>
            </a:endParaRPr>
          </a:p>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Business owners intending to send mass emails should be counseled on best practices to avoid violating any relevant laws</a:t>
            </a:r>
            <a:endParaRPr sz="1500">
              <a:latin typeface="Enriqueta"/>
              <a:ea typeface="Enriqueta"/>
              <a:cs typeface="Enriqueta"/>
              <a:sym typeface="Enriqueta"/>
            </a:endParaRPr>
          </a:p>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Issues involving any complexity—and any international laws—should always be escalated to colleagues with expertise in this area</a:t>
            </a:r>
            <a:endParaRPr sz="1500">
              <a:latin typeface="Enriqueta"/>
              <a:ea typeface="Enriqueta"/>
              <a:cs typeface="Enriqueta"/>
              <a:sym typeface="Enriqueta"/>
            </a:endParaRPr>
          </a:p>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Business owners who intend to do any marketing via telephone or text messages will need more extensive counseling</a:t>
            </a:r>
            <a:endParaRPr/>
          </a:p>
        </p:txBody>
      </p:sp>
      <p:sp>
        <p:nvSpPr>
          <p:cNvPr id="468" name="Google Shape;468;gccfb04c265_0_166"/>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469" name="Google Shape;469;gccfb04c265_0_166"/>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COUNSELING ON MARKETING EMAILS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ccfb04c265_0_173"/>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This federal law covers all commercial messages with a primary purpose of advertising or promoting commercial products and services</a:t>
            </a:r>
            <a:endParaRPr sz="1500">
              <a:latin typeface="Enriqueta"/>
              <a:ea typeface="Enriqueta"/>
              <a:cs typeface="Enriqueta"/>
              <a:sym typeface="Enriqueta"/>
            </a:endParaRPr>
          </a:p>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Of particular note for email messages:</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Any general email is covered by the act including announcements or newsletters to existing and former clients.</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ALL unsolicited emails must be labeled as such and provide a clear and easy to use option to </a:t>
            </a:r>
            <a:r>
              <a:rPr b="1" lang="en-US" sz="1500">
                <a:latin typeface="Enriqueta"/>
                <a:ea typeface="Enriqueta"/>
                <a:cs typeface="Enriqueta"/>
                <a:sym typeface="Enriqueta"/>
              </a:rPr>
              <a:t>opt-out</a:t>
            </a:r>
            <a:r>
              <a:rPr lang="en-US" sz="1500">
                <a:latin typeface="Enriqueta"/>
                <a:ea typeface="Enriqueta"/>
                <a:cs typeface="Enriqueta"/>
                <a:sym typeface="Enriqueta"/>
              </a:rPr>
              <a:t> of receiving such emails or communications in the future</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Violation can lead to fines and/or statutory damages</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Canada has it own restrictive anti-spam law (CASL)</a:t>
            </a:r>
            <a:endParaRPr/>
          </a:p>
        </p:txBody>
      </p:sp>
      <p:sp>
        <p:nvSpPr>
          <p:cNvPr id="476" name="Google Shape;476;gccfb04c265_0_173"/>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477" name="Google Shape;477;gccfb04c265_0_173"/>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CAN-SPAM ACT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ccfb04c265_0_180"/>
          <p:cNvSpPr txBox="1"/>
          <p:nvPr>
            <p:ph type="title"/>
          </p:nvPr>
        </p:nvSpPr>
        <p:spPr>
          <a:xfrm>
            <a:off x="457250" y="1271944"/>
            <a:ext cx="8229600" cy="3935100"/>
          </a:xfrm>
          <a:prstGeom prst="rect">
            <a:avLst/>
          </a:prstGeom>
        </p:spPr>
        <p:txBody>
          <a:bodyPr anchorCtr="0" anchor="t" bIns="0" lIns="0" spcFirstLastPara="1" rIns="0" wrap="square" tIns="0">
            <a:noAutofit/>
          </a:bodyPr>
          <a:lstStyle/>
          <a:p>
            <a:pPr indent="-323850" lvl="0" marL="457200" rtl="0" algn="l">
              <a:spcBef>
                <a:spcPts val="0"/>
              </a:spcBef>
              <a:spcAft>
                <a:spcPts val="0"/>
              </a:spcAft>
              <a:buSzPts val="1500"/>
              <a:buFont typeface="Enriqueta"/>
              <a:buChar char="●"/>
            </a:pPr>
            <a:r>
              <a:rPr lang="en-US" sz="1500">
                <a:latin typeface="Enriqueta"/>
                <a:ea typeface="Enriqueta"/>
                <a:cs typeface="Enriqueta"/>
                <a:sym typeface="Enriqueta"/>
              </a:rPr>
              <a:t>As a best practice for any business owner sending marketing emails:</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Only send email promotional materials, including newsletters, to individuals who have clearly </a:t>
            </a:r>
            <a:r>
              <a:rPr b="1" lang="en-US" sz="1500">
                <a:latin typeface="Enriqueta"/>
                <a:ea typeface="Enriqueta"/>
                <a:cs typeface="Enriqueta"/>
                <a:sym typeface="Enriqueta"/>
              </a:rPr>
              <a:t>opted-in</a:t>
            </a:r>
            <a:r>
              <a:rPr lang="en-US" sz="1500">
                <a:latin typeface="Enriqueta"/>
                <a:ea typeface="Enriqueta"/>
                <a:cs typeface="Enriqueta"/>
                <a:sym typeface="Enriqueta"/>
              </a:rPr>
              <a:t> to receive such emails</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lang="en-US" sz="1500">
                <a:latin typeface="Enriqueta"/>
                <a:ea typeface="Enriqueta"/>
                <a:cs typeface="Enriqueta"/>
                <a:sym typeface="Enriqueta"/>
              </a:rPr>
              <a:t>Always ensure the emails have clear and easy to use </a:t>
            </a:r>
            <a:r>
              <a:rPr b="1" lang="en-US" sz="1500">
                <a:latin typeface="Enriqueta"/>
                <a:ea typeface="Enriqueta"/>
                <a:cs typeface="Enriqueta"/>
                <a:sym typeface="Enriqueta"/>
              </a:rPr>
              <a:t>opt-out links</a:t>
            </a:r>
            <a:endParaRPr b="1" sz="1500">
              <a:latin typeface="Enriqueta"/>
              <a:ea typeface="Enriqueta"/>
              <a:cs typeface="Enriqueta"/>
              <a:sym typeface="Enriqueta"/>
            </a:endParaRPr>
          </a:p>
          <a:p>
            <a:pPr indent="-323850" lvl="2" marL="1371600" rtl="0" algn="l">
              <a:spcBef>
                <a:spcPts val="0"/>
              </a:spcBef>
              <a:spcAft>
                <a:spcPts val="0"/>
              </a:spcAft>
              <a:buSzPts val="1500"/>
              <a:buFont typeface="Enriqueta"/>
              <a:buChar char="■"/>
            </a:pPr>
            <a:r>
              <a:rPr lang="en-US" sz="1500">
                <a:latin typeface="Enriqueta"/>
                <a:ea typeface="Enriqueta"/>
                <a:cs typeface="Enriqueta"/>
                <a:sym typeface="Enriqueta"/>
              </a:rPr>
              <a:t>This can be achieved by using a third-party mass email service like Mailchimp; however, if using a third-party marketing service, the business owner is still ultimately responsible for ensuring compliance and should review the final email form</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b="1" lang="en-US" sz="1500">
                <a:latin typeface="Enriqueta"/>
                <a:ea typeface="Enriqueta"/>
                <a:cs typeface="Enriqueta"/>
                <a:sym typeface="Enriqueta"/>
              </a:rPr>
              <a:t>Identify the email</a:t>
            </a:r>
            <a:r>
              <a:rPr lang="en-US" sz="1500">
                <a:latin typeface="Enriqueta"/>
                <a:ea typeface="Enriqueta"/>
                <a:cs typeface="Enriqueta"/>
                <a:sym typeface="Enriqueta"/>
              </a:rPr>
              <a:t> as promotional material</a:t>
            </a:r>
            <a:endParaRPr sz="1500">
              <a:latin typeface="Enriqueta"/>
              <a:ea typeface="Enriqueta"/>
              <a:cs typeface="Enriqueta"/>
              <a:sym typeface="Enriqueta"/>
            </a:endParaRPr>
          </a:p>
          <a:p>
            <a:pPr indent="-323850" lvl="1" marL="914400" rtl="0" algn="l">
              <a:spcBef>
                <a:spcPts val="0"/>
              </a:spcBef>
              <a:spcAft>
                <a:spcPts val="0"/>
              </a:spcAft>
              <a:buSzPts val="1500"/>
              <a:buFont typeface="Enriqueta"/>
              <a:buChar char="○"/>
            </a:pPr>
            <a:r>
              <a:rPr b="1" lang="en-US" sz="1500">
                <a:latin typeface="Enriqueta"/>
                <a:ea typeface="Enriqueta"/>
                <a:cs typeface="Enriqueta"/>
                <a:sym typeface="Enriqueta"/>
              </a:rPr>
              <a:t>Confirm </a:t>
            </a:r>
            <a:r>
              <a:rPr lang="en-US" sz="1500">
                <a:latin typeface="Enriqueta"/>
                <a:ea typeface="Enriqueta"/>
                <a:cs typeface="Enriqueta"/>
                <a:sym typeface="Enriqueta"/>
              </a:rPr>
              <a:t>opt-in every 6 months</a:t>
            </a:r>
            <a:endParaRPr/>
          </a:p>
        </p:txBody>
      </p:sp>
      <p:sp>
        <p:nvSpPr>
          <p:cNvPr id="484" name="Google Shape;484;gccfb04c265_0_180"/>
          <p:cNvSpPr txBox="1"/>
          <p:nvPr>
            <p:ph idx="12" type="sldNum"/>
          </p:nvPr>
        </p:nvSpPr>
        <p:spPr>
          <a:xfrm>
            <a:off x="8472458" y="5229816"/>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485" name="Google Shape;485;gccfb04c265_0_180"/>
          <p:cNvSpPr txBox="1"/>
          <p:nvPr>
            <p:ph idx="1" type="subTitle"/>
          </p:nvPr>
        </p:nvSpPr>
        <p:spPr>
          <a:xfrm>
            <a:off x="457200" y="243390"/>
            <a:ext cx="8229600" cy="26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GUIDELINES FOR MARKETING EMAILS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ccfb04c265_0_187"/>
          <p:cNvSpPr txBox="1"/>
          <p:nvPr>
            <p:ph type="title"/>
          </p:nvPr>
        </p:nvSpPr>
        <p:spPr>
          <a:xfrm>
            <a:off x="457200" y="2258126"/>
            <a:ext cx="8229600" cy="1198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6. Select Issues in Intellectual Property when Doing Business Online</a:t>
            </a:r>
            <a:endParaRPr/>
          </a:p>
        </p:txBody>
      </p:sp>
      <p:sp>
        <p:nvSpPr>
          <p:cNvPr id="492" name="Google Shape;492;gccfb04c265_0_187"/>
          <p:cNvSpPr txBox="1"/>
          <p:nvPr>
            <p:ph idx="12" type="sldNum"/>
          </p:nvPr>
        </p:nvSpPr>
        <p:spPr>
          <a:xfrm>
            <a:off x="8556784" y="5277612"/>
            <a:ext cx="548700" cy="43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ccfb04c265_0_195"/>
          <p:cNvSpPr txBox="1"/>
          <p:nvPr>
            <p:ph type="title"/>
          </p:nvPr>
        </p:nvSpPr>
        <p:spPr>
          <a:xfrm>
            <a:off x="457200" y="971175"/>
            <a:ext cx="8229600" cy="4081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3000"/>
              <a:buNone/>
            </a:pPr>
            <a:r>
              <a:rPr b="1" lang="en-US" sz="1500">
                <a:solidFill>
                  <a:srgbClr val="E39717"/>
                </a:solidFill>
                <a:latin typeface="Enriqueta"/>
                <a:ea typeface="Enriqueta"/>
                <a:cs typeface="Enriqueta"/>
                <a:sym typeface="Enriqueta"/>
              </a:rPr>
              <a:t>Definitions</a:t>
            </a:r>
            <a:endParaRPr sz="1500">
              <a:solidFill>
                <a:srgbClr val="404040"/>
              </a:solidFill>
              <a:latin typeface="Enriqueta"/>
              <a:ea typeface="Enriqueta"/>
              <a:cs typeface="Enriqueta"/>
              <a:sym typeface="Enriqueta"/>
            </a:endParaRPr>
          </a:p>
          <a:p>
            <a:pPr indent="-323850" lvl="0" marL="457200" rtl="0" algn="l">
              <a:lnSpc>
                <a:spcPct val="100000"/>
              </a:lnSpc>
              <a:spcBef>
                <a:spcPts val="1000"/>
              </a:spcBef>
              <a:spcAft>
                <a:spcPts val="0"/>
              </a:spcAft>
              <a:buSzPts val="1500"/>
              <a:buFont typeface="Enriqueta"/>
              <a:buChar char="●"/>
            </a:pPr>
            <a:r>
              <a:rPr lang="en-US" sz="1500">
                <a:latin typeface="Enriqueta"/>
                <a:ea typeface="Enriqueta"/>
                <a:cs typeface="Enriqueta"/>
                <a:sym typeface="Enriqueta"/>
              </a:rPr>
              <a:t>Intellectual property (IP) refers to the legal rights creators or business owners may have in the tangible form of their ideas</a:t>
            </a:r>
            <a:endParaRPr sz="1500">
              <a:latin typeface="Enriqueta"/>
              <a:ea typeface="Enriqueta"/>
              <a:cs typeface="Enriqueta"/>
              <a:sym typeface="Enriqueta"/>
            </a:endParaRPr>
          </a:p>
          <a:p>
            <a:pPr indent="-323850" lvl="0" marL="457200" rtl="0" algn="l">
              <a:lnSpc>
                <a:spcPct val="100000"/>
              </a:lnSpc>
              <a:spcBef>
                <a:spcPts val="480"/>
              </a:spcBef>
              <a:spcAft>
                <a:spcPts val="0"/>
              </a:spcAft>
              <a:buSzPts val="1500"/>
              <a:buFont typeface="Arial"/>
              <a:buChar char="●"/>
            </a:pPr>
            <a:r>
              <a:rPr lang="en-US" sz="1500">
                <a:latin typeface="Enriqueta"/>
                <a:ea typeface="Enriqueta"/>
                <a:cs typeface="Enriqueta"/>
                <a:sym typeface="Enriqueta"/>
              </a:rPr>
              <a:t>IP includes </a:t>
            </a:r>
            <a:r>
              <a:rPr b="1" lang="en-US" sz="1500">
                <a:latin typeface="Enriqueta"/>
                <a:ea typeface="Enriqueta"/>
                <a:cs typeface="Enriqueta"/>
                <a:sym typeface="Enriqueta"/>
              </a:rPr>
              <a:t>trademarks</a:t>
            </a:r>
            <a:r>
              <a:rPr lang="en-US" sz="1500">
                <a:latin typeface="Enriqueta"/>
                <a:ea typeface="Enriqueta"/>
                <a:cs typeface="Enriqueta"/>
                <a:sym typeface="Enriqueta"/>
              </a:rPr>
              <a:t> </a:t>
            </a:r>
            <a:r>
              <a:rPr lang="en-US" sz="1500">
                <a:latin typeface="Enriqueta"/>
                <a:ea typeface="Enriqueta"/>
                <a:cs typeface="Enriqueta"/>
                <a:sym typeface="Enriqueta"/>
              </a:rPr>
              <a:t>(ownership interest in brand names or logos intended to help customers identify a certain business); </a:t>
            </a:r>
            <a:r>
              <a:rPr b="1" lang="en-US" sz="1500">
                <a:latin typeface="Enriqueta"/>
                <a:ea typeface="Enriqueta"/>
                <a:cs typeface="Enriqueta"/>
                <a:sym typeface="Enriqueta"/>
              </a:rPr>
              <a:t>copyrights</a:t>
            </a:r>
            <a:r>
              <a:rPr lang="en-US" sz="1500">
                <a:latin typeface="Enriqueta"/>
                <a:ea typeface="Enriqueta"/>
                <a:cs typeface="Enriqueta"/>
                <a:sym typeface="Enriqueta"/>
              </a:rPr>
              <a:t> (ownership interest in creative works); and </a:t>
            </a:r>
            <a:r>
              <a:rPr b="1" lang="en-US" sz="1500">
                <a:latin typeface="Enriqueta"/>
                <a:ea typeface="Enriqueta"/>
                <a:cs typeface="Enriqueta"/>
                <a:sym typeface="Enriqueta"/>
              </a:rPr>
              <a:t>patents</a:t>
            </a:r>
            <a:r>
              <a:rPr lang="en-US" sz="1500">
                <a:latin typeface="Enriqueta"/>
                <a:ea typeface="Enriqueta"/>
                <a:cs typeface="Enriqueta"/>
                <a:sym typeface="Enriqueta"/>
              </a:rPr>
              <a:t> (ownership interest in an invention)</a:t>
            </a:r>
            <a:endParaRPr b="1" sz="1500">
              <a:solidFill>
                <a:srgbClr val="E39717"/>
              </a:solidFill>
              <a:latin typeface="Enriqueta"/>
              <a:ea typeface="Enriqueta"/>
              <a:cs typeface="Enriqueta"/>
              <a:sym typeface="Enriqueta"/>
            </a:endParaRPr>
          </a:p>
          <a:p>
            <a:pPr indent="0" lvl="0" marL="0" rtl="0" algn="l">
              <a:lnSpc>
                <a:spcPct val="100000"/>
              </a:lnSpc>
              <a:spcBef>
                <a:spcPts val="480"/>
              </a:spcBef>
              <a:spcAft>
                <a:spcPts val="0"/>
              </a:spcAft>
              <a:buSzPts val="3000"/>
              <a:buNone/>
            </a:pPr>
            <a:r>
              <a:rPr b="1" lang="en-US" sz="1500">
                <a:solidFill>
                  <a:srgbClr val="E39717"/>
                </a:solidFill>
                <a:latin typeface="Enriqueta"/>
                <a:ea typeface="Enriqueta"/>
                <a:cs typeface="Enriqueta"/>
                <a:sym typeface="Enriqueta"/>
              </a:rPr>
              <a:t>Respecting the IP of others</a:t>
            </a:r>
            <a:endParaRPr sz="1500">
              <a:latin typeface="Enriqueta"/>
              <a:ea typeface="Enriqueta"/>
              <a:cs typeface="Enriqueta"/>
              <a:sym typeface="Enriqueta"/>
            </a:endParaRPr>
          </a:p>
          <a:p>
            <a:pPr indent="-323850" lvl="0" marL="457200" rtl="0" algn="l">
              <a:lnSpc>
                <a:spcPct val="80000"/>
              </a:lnSpc>
              <a:spcBef>
                <a:spcPts val="600"/>
              </a:spcBef>
              <a:spcAft>
                <a:spcPts val="0"/>
              </a:spcAft>
              <a:buSzPts val="1500"/>
              <a:buFont typeface="Arial"/>
              <a:buChar char="●"/>
            </a:pPr>
            <a:r>
              <a:rPr lang="en-US" sz="1500">
                <a:latin typeface="Enriqueta"/>
                <a:ea typeface="Enriqueta"/>
                <a:cs typeface="Enriqueta"/>
                <a:sym typeface="Enriqueta"/>
              </a:rPr>
              <a:t>A business owner </a:t>
            </a:r>
            <a:r>
              <a:rPr b="1" lang="en-US" sz="1500" u="sng">
                <a:latin typeface="Enriqueta"/>
                <a:ea typeface="Enriqueta"/>
                <a:cs typeface="Enriqueta"/>
                <a:sym typeface="Enriqueta"/>
              </a:rPr>
              <a:t>may not use</a:t>
            </a:r>
            <a:r>
              <a:rPr lang="en-US" sz="1500">
                <a:latin typeface="Enriqueta"/>
                <a:ea typeface="Enriqueta"/>
                <a:cs typeface="Enriqueta"/>
                <a:sym typeface="Enriqueta"/>
              </a:rPr>
              <a:t> the IP of others (unless they have a license or other proper authorization), including copyrighted or trademarked material</a:t>
            </a:r>
            <a:endParaRPr sz="1500">
              <a:latin typeface="Enriqueta"/>
              <a:ea typeface="Enriqueta"/>
              <a:cs typeface="Enriqueta"/>
              <a:sym typeface="Enriqueta"/>
            </a:endParaRPr>
          </a:p>
          <a:p>
            <a:pPr indent="-323850" lvl="1" marL="914400" rtl="0" algn="l">
              <a:lnSpc>
                <a:spcPct val="80000"/>
              </a:lnSpc>
              <a:spcBef>
                <a:spcPts val="600"/>
              </a:spcBef>
              <a:spcAft>
                <a:spcPts val="0"/>
              </a:spcAft>
              <a:buSzPts val="1500"/>
              <a:buFont typeface="Enriqueta"/>
              <a:buChar char="○"/>
            </a:pPr>
            <a:r>
              <a:rPr lang="en-US" sz="1500">
                <a:latin typeface="Enriqueta"/>
                <a:ea typeface="Enriqueta"/>
                <a:cs typeface="Enriqueta"/>
                <a:sym typeface="Enriqueta"/>
              </a:rPr>
              <a:t>Just because something is publicly available online doesn’t mean it can be used without permission</a:t>
            </a:r>
            <a:endParaRPr sz="1500">
              <a:latin typeface="Enriqueta"/>
              <a:ea typeface="Enriqueta"/>
              <a:cs typeface="Enriqueta"/>
              <a:sym typeface="Enriqueta"/>
            </a:endParaRPr>
          </a:p>
          <a:p>
            <a:pPr indent="-323850" lvl="0" marL="457200" rtl="0" algn="l">
              <a:lnSpc>
                <a:spcPct val="80000"/>
              </a:lnSpc>
              <a:spcBef>
                <a:spcPts val="0"/>
              </a:spcBef>
              <a:spcAft>
                <a:spcPts val="0"/>
              </a:spcAft>
              <a:buSzPts val="1500"/>
              <a:buFont typeface="Enriqueta"/>
              <a:buChar char="●"/>
            </a:pPr>
            <a:r>
              <a:rPr lang="en-US" sz="1500">
                <a:latin typeface="Enriqueta"/>
                <a:ea typeface="Enriqueta"/>
                <a:cs typeface="Enriqueta"/>
                <a:sym typeface="Enriqueta"/>
              </a:rPr>
              <a:t>When selecting a business name, avoid a name that infringes on IP rights owned by another business</a:t>
            </a:r>
            <a:endParaRPr sz="1500">
              <a:latin typeface="Enriqueta"/>
              <a:ea typeface="Enriqueta"/>
              <a:cs typeface="Enriqueta"/>
              <a:sym typeface="Enriqueta"/>
            </a:endParaRPr>
          </a:p>
          <a:p>
            <a:pPr indent="-323850" lvl="1" marL="914400" rtl="0" algn="l">
              <a:lnSpc>
                <a:spcPct val="80000"/>
              </a:lnSpc>
              <a:spcBef>
                <a:spcPts val="0"/>
              </a:spcBef>
              <a:spcAft>
                <a:spcPts val="0"/>
              </a:spcAft>
              <a:buSzPts val="1500"/>
              <a:buFont typeface="Enriqueta"/>
              <a:buChar char="○"/>
            </a:pPr>
            <a:r>
              <a:rPr lang="en-US" sz="1500">
                <a:latin typeface="Enriqueta"/>
                <a:ea typeface="Enriqueta"/>
                <a:cs typeface="Enriqueta"/>
                <a:sym typeface="Enriqueta"/>
              </a:rPr>
              <a:t>Start by searching the NYS business name database</a:t>
            </a:r>
            <a:endParaRPr sz="1500">
              <a:latin typeface="Enriqueta"/>
              <a:ea typeface="Enriqueta"/>
              <a:cs typeface="Enriqueta"/>
              <a:sym typeface="Enriqueta"/>
            </a:endParaRPr>
          </a:p>
          <a:p>
            <a:pPr indent="-323850" lvl="1" marL="914400" rtl="0" algn="l">
              <a:lnSpc>
                <a:spcPct val="80000"/>
              </a:lnSpc>
              <a:spcBef>
                <a:spcPts val="0"/>
              </a:spcBef>
              <a:spcAft>
                <a:spcPts val="0"/>
              </a:spcAft>
              <a:buSzPts val="1500"/>
              <a:buFont typeface="Enriqueta"/>
              <a:buChar char="○"/>
            </a:pPr>
            <a:r>
              <a:rPr lang="en-US" sz="1500">
                <a:latin typeface="Enriqueta"/>
                <a:ea typeface="Enriqueta"/>
                <a:cs typeface="Enriqueta"/>
                <a:sym typeface="Enriqueta"/>
              </a:rPr>
              <a:t>Then, work with an attorney to perform a trademark search, which is more exhaustive</a:t>
            </a:r>
            <a:endParaRPr sz="1500">
              <a:latin typeface="Enriqueta"/>
              <a:ea typeface="Enriqueta"/>
              <a:cs typeface="Enriqueta"/>
              <a:sym typeface="Enriqueta"/>
            </a:endParaRPr>
          </a:p>
        </p:txBody>
      </p:sp>
      <p:sp>
        <p:nvSpPr>
          <p:cNvPr id="499" name="Google Shape;499;gccfb04c265_0_195"/>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500" name="Google Shape;500;gccfb04c265_0_195"/>
          <p:cNvSpPr txBox="1"/>
          <p:nvPr>
            <p:ph idx="1" type="subTitle"/>
          </p:nvPr>
        </p:nvSpPr>
        <p:spPr>
          <a:xfrm>
            <a:off x="457200" y="243390"/>
            <a:ext cx="8229600" cy="267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r>
              <a:rPr lang="en-US"/>
              <a:t>INTRODUCTION TO INTELLECTUAL PROPERTY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ccfb04c265_0_202"/>
          <p:cNvSpPr txBox="1"/>
          <p:nvPr>
            <p:ph type="title"/>
          </p:nvPr>
        </p:nvSpPr>
        <p:spPr>
          <a:xfrm>
            <a:off x="457200" y="971175"/>
            <a:ext cx="8229600" cy="25653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3000"/>
              <a:buNone/>
            </a:pPr>
            <a:r>
              <a:rPr b="1" lang="en-US" sz="1500">
                <a:solidFill>
                  <a:srgbClr val="E39717"/>
                </a:solidFill>
                <a:latin typeface="Enriqueta"/>
                <a:ea typeface="Enriqueta"/>
                <a:cs typeface="Enriqueta"/>
                <a:sym typeface="Enriqueta"/>
              </a:rPr>
              <a:t>Protecting your IP</a:t>
            </a:r>
            <a:endParaRPr sz="1500">
              <a:solidFill>
                <a:srgbClr val="404040"/>
              </a:solidFill>
              <a:latin typeface="Enriqueta"/>
              <a:ea typeface="Enriqueta"/>
              <a:cs typeface="Enriqueta"/>
              <a:sym typeface="Enriqueta"/>
            </a:endParaRPr>
          </a:p>
          <a:p>
            <a:pPr indent="-323850" lvl="0" marL="457200" rtl="0" algn="l">
              <a:lnSpc>
                <a:spcPct val="80000"/>
              </a:lnSpc>
              <a:spcBef>
                <a:spcPts val="1000"/>
              </a:spcBef>
              <a:spcAft>
                <a:spcPts val="0"/>
              </a:spcAft>
              <a:buSzPts val="1500"/>
              <a:buFont typeface="Enriqueta"/>
              <a:buChar char="●"/>
            </a:pPr>
            <a:r>
              <a:rPr lang="en-US" sz="1500">
                <a:latin typeface="Enriqueta"/>
                <a:ea typeface="Enriqueta"/>
                <a:cs typeface="Enriqueta"/>
                <a:sym typeface="Enriqueta"/>
              </a:rPr>
              <a:t>Intellectual property is an asset of your business, like equipment or your product: if you protect it correctly and grow your business, you can monetize it later on through licensing agreements, sales, etc.</a:t>
            </a:r>
            <a:endParaRPr sz="1500">
              <a:latin typeface="Enriqueta"/>
              <a:ea typeface="Enriqueta"/>
              <a:cs typeface="Enriqueta"/>
              <a:sym typeface="Enriqueta"/>
            </a:endParaRPr>
          </a:p>
          <a:p>
            <a:pPr indent="-323850" lvl="0" marL="457200" rtl="0" algn="l">
              <a:lnSpc>
                <a:spcPct val="80000"/>
              </a:lnSpc>
              <a:spcBef>
                <a:spcPts val="600"/>
              </a:spcBef>
              <a:spcAft>
                <a:spcPts val="0"/>
              </a:spcAft>
              <a:buSzPts val="1500"/>
              <a:buFont typeface="Enriqueta"/>
              <a:buChar char="●"/>
            </a:pPr>
            <a:r>
              <a:rPr lang="en-US" sz="1500">
                <a:latin typeface="Enriqueta"/>
                <a:ea typeface="Enriqueta"/>
                <a:cs typeface="Enriqueta"/>
                <a:sym typeface="Enriqueta"/>
              </a:rPr>
              <a:t>Depending on the type of intellectual property, there are different ways to protect your work</a:t>
            </a:r>
            <a:endParaRPr sz="1500">
              <a:latin typeface="Enriqueta"/>
              <a:ea typeface="Enriqueta"/>
              <a:cs typeface="Enriqueta"/>
              <a:sym typeface="Enriqueta"/>
            </a:endParaRPr>
          </a:p>
          <a:p>
            <a:pPr indent="-323850" lvl="0" marL="457200" rtl="0" algn="l">
              <a:lnSpc>
                <a:spcPct val="80000"/>
              </a:lnSpc>
              <a:spcBef>
                <a:spcPts val="600"/>
              </a:spcBef>
              <a:spcAft>
                <a:spcPts val="0"/>
              </a:spcAft>
              <a:buSzPts val="1500"/>
              <a:buFont typeface="Enriqueta"/>
              <a:buChar char="●"/>
            </a:pPr>
            <a:r>
              <a:rPr lang="en-US" sz="1500">
                <a:latin typeface="Enriqueta"/>
                <a:ea typeface="Enriqueta"/>
                <a:cs typeface="Enriqueta"/>
                <a:sym typeface="Enriqueta"/>
              </a:rPr>
              <a:t>Seeking registration is one way, but there are alternatives</a:t>
            </a:r>
            <a:endParaRPr sz="1500">
              <a:latin typeface="Enriqueta"/>
              <a:ea typeface="Enriqueta"/>
              <a:cs typeface="Enriqueta"/>
              <a:sym typeface="Enriqueta"/>
            </a:endParaRPr>
          </a:p>
          <a:p>
            <a:pPr indent="-323850" lvl="0" marL="457200" rtl="0" algn="l">
              <a:lnSpc>
                <a:spcPct val="80000"/>
              </a:lnSpc>
              <a:spcBef>
                <a:spcPts val="600"/>
              </a:spcBef>
              <a:spcAft>
                <a:spcPts val="0"/>
              </a:spcAft>
              <a:buSzPts val="1500"/>
              <a:buFont typeface="Enriqueta"/>
              <a:buChar char="●"/>
            </a:pPr>
            <a:r>
              <a:rPr lang="en-US" sz="1500">
                <a:latin typeface="Enriqueta"/>
                <a:ea typeface="Enriqueta"/>
                <a:cs typeface="Enriqueta"/>
                <a:sym typeface="Enriqueta"/>
              </a:rPr>
              <a:t>A business owner may use symbols © (copyright) or ™ (trademark) for their own intellectual property to indicate ownership and intent to enforce copyright and trademark rights, even without a federal registration</a:t>
            </a:r>
            <a:endParaRPr sz="1500">
              <a:solidFill>
                <a:srgbClr val="404040"/>
              </a:solidFill>
              <a:latin typeface="Enriqueta"/>
              <a:ea typeface="Enriqueta"/>
              <a:cs typeface="Enriqueta"/>
              <a:sym typeface="Enriqueta"/>
            </a:endParaRPr>
          </a:p>
          <a:p>
            <a:pPr indent="0" lvl="0" marL="0" rtl="0" algn="ctr">
              <a:lnSpc>
                <a:spcPct val="100000"/>
              </a:lnSpc>
              <a:spcBef>
                <a:spcPts val="0"/>
              </a:spcBef>
              <a:spcAft>
                <a:spcPts val="0"/>
              </a:spcAft>
              <a:buSzPts val="3000"/>
              <a:buNone/>
            </a:pPr>
            <a:r>
              <a:t/>
            </a:r>
            <a:endParaRPr sz="1500">
              <a:latin typeface="Enriqueta"/>
              <a:ea typeface="Enriqueta"/>
              <a:cs typeface="Enriqueta"/>
              <a:sym typeface="Enriqueta"/>
            </a:endParaRPr>
          </a:p>
        </p:txBody>
      </p:sp>
      <p:sp>
        <p:nvSpPr>
          <p:cNvPr id="507" name="Google Shape;507;gccfb04c265_0_202"/>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508" name="Google Shape;508;gccfb04c265_0_202"/>
          <p:cNvSpPr txBox="1"/>
          <p:nvPr>
            <p:ph idx="1" type="subTitle"/>
          </p:nvPr>
        </p:nvSpPr>
        <p:spPr>
          <a:xfrm>
            <a:off x="457200" y="243390"/>
            <a:ext cx="8229600" cy="267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r>
              <a:rPr lang="en-US"/>
              <a:t>INTRODUCTION TO INTELLECTUAL PROPERTY (CONT.)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gccfb04c265_0_209"/>
          <p:cNvSpPr txBox="1"/>
          <p:nvPr>
            <p:ph type="title"/>
          </p:nvPr>
        </p:nvSpPr>
        <p:spPr>
          <a:xfrm>
            <a:off x="457200" y="971175"/>
            <a:ext cx="8229600" cy="4081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600"/>
              </a:spcBef>
              <a:spcAft>
                <a:spcPts val="0"/>
              </a:spcAft>
              <a:buSzPts val="3000"/>
              <a:buNone/>
            </a:pPr>
            <a:r>
              <a:t/>
            </a:r>
            <a:endParaRPr sz="1500">
              <a:latin typeface="Enriqueta"/>
              <a:ea typeface="Enriqueta"/>
              <a:cs typeface="Enriqueta"/>
              <a:sym typeface="Enriqueta"/>
            </a:endParaRPr>
          </a:p>
          <a:p>
            <a:pPr indent="0" lvl="0" marL="0" rtl="0" algn="l">
              <a:lnSpc>
                <a:spcPct val="80000"/>
              </a:lnSpc>
              <a:spcBef>
                <a:spcPts val="0"/>
              </a:spcBef>
              <a:spcAft>
                <a:spcPts val="0"/>
              </a:spcAft>
              <a:buSzPts val="3000"/>
              <a:buNone/>
            </a:pPr>
            <a:r>
              <a:rPr b="1" lang="en-US" sz="1500">
                <a:solidFill>
                  <a:srgbClr val="E39717"/>
                </a:solidFill>
                <a:latin typeface="Enriqueta"/>
                <a:ea typeface="Enriqueta"/>
                <a:cs typeface="Enriqueta"/>
                <a:sym typeface="Enriqueta"/>
              </a:rPr>
              <a:t>Trademark Rights</a:t>
            </a:r>
            <a:endParaRPr sz="1500">
              <a:latin typeface="Enriqueta"/>
              <a:ea typeface="Enriqueta"/>
              <a:cs typeface="Enriqueta"/>
              <a:sym typeface="Enriqueta"/>
            </a:endParaRPr>
          </a:p>
          <a:p>
            <a:pPr indent="-323850" lvl="0" marL="457200" rtl="0" algn="l">
              <a:lnSpc>
                <a:spcPct val="80000"/>
              </a:lnSpc>
              <a:spcBef>
                <a:spcPts val="300"/>
              </a:spcBef>
              <a:spcAft>
                <a:spcPts val="0"/>
              </a:spcAft>
              <a:buSzPts val="1500"/>
              <a:buFont typeface="Enriqueta"/>
              <a:buChar char="●"/>
            </a:pPr>
            <a:r>
              <a:rPr lang="en-US" sz="1500">
                <a:latin typeface="Enriqueta"/>
                <a:ea typeface="Enriqueta"/>
                <a:cs typeface="Enriqueta"/>
                <a:sym typeface="Enriqueta"/>
              </a:rPr>
              <a:t>Trademark law may protect the use of a word, phrase, color, or image that identifies the source of a product or service</a:t>
            </a:r>
            <a:endParaRPr sz="1500">
              <a:latin typeface="Enriqueta"/>
              <a:ea typeface="Enriqueta"/>
              <a:cs typeface="Enriqueta"/>
              <a:sym typeface="Enriqueta"/>
            </a:endParaRPr>
          </a:p>
          <a:p>
            <a:pPr indent="-323850" lvl="1" marL="914400" rtl="0" algn="l">
              <a:lnSpc>
                <a:spcPct val="80000"/>
              </a:lnSpc>
              <a:spcBef>
                <a:spcPts val="300"/>
              </a:spcBef>
              <a:spcAft>
                <a:spcPts val="0"/>
              </a:spcAft>
              <a:buSzPts val="1500"/>
              <a:buFont typeface="Enriqueta"/>
              <a:buChar char="○"/>
            </a:pPr>
            <a:r>
              <a:rPr lang="en-US" sz="1500">
                <a:latin typeface="Enriqueta"/>
                <a:ea typeface="Enriqueta"/>
                <a:cs typeface="Enriqueta"/>
                <a:sym typeface="Enriqueta"/>
              </a:rPr>
              <a:t>The mark must be unique and actually be in use in the marketplace</a:t>
            </a:r>
            <a:endParaRPr sz="1500">
              <a:latin typeface="Enriqueta"/>
              <a:ea typeface="Enriqueta"/>
              <a:cs typeface="Enriqueta"/>
              <a:sym typeface="Enriqueta"/>
            </a:endParaRPr>
          </a:p>
          <a:p>
            <a:pPr indent="-323850" lvl="1" marL="914400" rtl="0" algn="l">
              <a:lnSpc>
                <a:spcPct val="80000"/>
              </a:lnSpc>
              <a:spcBef>
                <a:spcPts val="300"/>
              </a:spcBef>
              <a:spcAft>
                <a:spcPts val="0"/>
              </a:spcAft>
              <a:buSzPts val="1500"/>
              <a:buFont typeface="Enriqueta"/>
              <a:buChar char="○"/>
            </a:pPr>
            <a:r>
              <a:rPr lang="en-US" sz="1500">
                <a:latin typeface="Enriqueta"/>
                <a:ea typeface="Enriqueta"/>
                <a:cs typeface="Enriqueta"/>
                <a:sym typeface="Enriqueta"/>
              </a:rPr>
              <a:t>The owner has rights both federally and locally</a:t>
            </a:r>
            <a:endParaRPr sz="1500">
              <a:latin typeface="Enriqueta"/>
              <a:ea typeface="Enriqueta"/>
              <a:cs typeface="Enriqueta"/>
              <a:sym typeface="Enriqueta"/>
            </a:endParaRPr>
          </a:p>
          <a:p>
            <a:pPr indent="-323850" lvl="1" marL="914400" rtl="0" algn="l">
              <a:lnSpc>
                <a:spcPct val="80000"/>
              </a:lnSpc>
              <a:spcBef>
                <a:spcPts val="300"/>
              </a:spcBef>
              <a:spcAft>
                <a:spcPts val="0"/>
              </a:spcAft>
              <a:buSzPts val="1500"/>
              <a:buChar char="○"/>
            </a:pPr>
            <a:r>
              <a:rPr lang="en-US" sz="1500">
                <a:latin typeface="Enriqueta"/>
                <a:ea typeface="Enriqueta"/>
                <a:cs typeface="Enriqueta"/>
                <a:sym typeface="Enriqueta"/>
              </a:rPr>
              <a:t>Registration of the mark </a:t>
            </a:r>
            <a:r>
              <a:rPr b="1" lang="en-US" sz="1500">
                <a:latin typeface="Enriqueta"/>
                <a:ea typeface="Enriqueta"/>
                <a:cs typeface="Enriqueta"/>
                <a:sym typeface="Enriqueta"/>
              </a:rPr>
              <a:t>is not required</a:t>
            </a:r>
            <a:r>
              <a:rPr lang="en-US" sz="1500">
                <a:latin typeface="Enriqueta"/>
                <a:ea typeface="Enriqueta"/>
                <a:cs typeface="Enriqueta"/>
                <a:sym typeface="Enriqueta"/>
              </a:rPr>
              <a:t>, but it does provide significant </a:t>
            </a:r>
            <a:r>
              <a:rPr b="1" lang="en-US" sz="1500">
                <a:latin typeface="Enriqueta"/>
                <a:ea typeface="Enriqueta"/>
                <a:cs typeface="Enriqueta"/>
                <a:sym typeface="Enriqueta"/>
              </a:rPr>
              <a:t>enforcement power and litigation options, </a:t>
            </a:r>
            <a:r>
              <a:rPr lang="en-US" sz="1500">
                <a:latin typeface="Enriqueta"/>
                <a:ea typeface="Enriqueta"/>
                <a:cs typeface="Enriqueta"/>
                <a:sym typeface="Enriqueta"/>
              </a:rPr>
              <a:t>and may prevent others from registering similar marks </a:t>
            </a:r>
            <a:endParaRPr sz="1500">
              <a:latin typeface="Enriqueta"/>
              <a:ea typeface="Enriqueta"/>
              <a:cs typeface="Enriqueta"/>
              <a:sym typeface="Enriqueta"/>
            </a:endParaRPr>
          </a:p>
          <a:p>
            <a:pPr indent="-323850" lvl="1" marL="914400" rtl="0" algn="l">
              <a:lnSpc>
                <a:spcPct val="80000"/>
              </a:lnSpc>
              <a:spcBef>
                <a:spcPts val="300"/>
              </a:spcBef>
              <a:spcAft>
                <a:spcPts val="0"/>
              </a:spcAft>
              <a:buSzPts val="1500"/>
              <a:buFont typeface="Enriqueta"/>
              <a:buChar char="○"/>
            </a:pPr>
            <a:r>
              <a:rPr lang="en-US" sz="1500">
                <a:latin typeface="Enriqueta"/>
                <a:ea typeface="Enriqueta"/>
                <a:cs typeface="Enriqueta"/>
                <a:sym typeface="Enriqueta"/>
              </a:rPr>
              <a:t>Registration allows owners to switch from the ™ to the ® symbol</a:t>
            </a:r>
            <a:endParaRPr sz="1500">
              <a:latin typeface="Enriqueta"/>
              <a:ea typeface="Enriqueta"/>
              <a:cs typeface="Enriqueta"/>
              <a:sym typeface="Enriqueta"/>
            </a:endParaRPr>
          </a:p>
          <a:p>
            <a:pPr indent="-323850" lvl="0" marL="457200" rtl="0" algn="l">
              <a:lnSpc>
                <a:spcPct val="80000"/>
              </a:lnSpc>
              <a:spcBef>
                <a:spcPts val="300"/>
              </a:spcBef>
              <a:spcAft>
                <a:spcPts val="0"/>
              </a:spcAft>
              <a:buSzPts val="1500"/>
              <a:buFont typeface="Enriqueta"/>
              <a:buChar char="●"/>
            </a:pPr>
            <a:r>
              <a:rPr b="1" lang="en-US" sz="1500">
                <a:latin typeface="Enriqueta"/>
                <a:ea typeface="Enriqueta"/>
                <a:cs typeface="Enriqueta"/>
                <a:sym typeface="Enriqueta"/>
                <a:extLst>
                  <a:ext uri="http://customooxmlschemas.google.com/">
                    <go:slidesCustomData xmlns:go="http://customooxmlschemas.google.com/" textRoundtripDataId="0"/>
                  </a:ext>
                </a:extLst>
              </a:rPr>
              <a:t>Duration</a:t>
            </a:r>
            <a:endParaRPr b="1" sz="1500">
              <a:latin typeface="Enriqueta"/>
              <a:ea typeface="Enriqueta"/>
              <a:cs typeface="Enriqueta"/>
              <a:sym typeface="Enriqueta"/>
              <a:extLst>
                <a:ext uri="http://customooxmlschemas.google.com/">
                  <go:slidesCustomData xmlns:go="http://customooxmlschemas.google.com/" textRoundtripDataId="1"/>
                </a:ext>
              </a:extLst>
            </a:endParaRPr>
          </a:p>
          <a:p>
            <a:pPr indent="-323850" lvl="1" marL="914400" rtl="0" algn="l">
              <a:lnSpc>
                <a:spcPct val="80000"/>
              </a:lnSpc>
              <a:spcBef>
                <a:spcPts val="300"/>
              </a:spcBef>
              <a:spcAft>
                <a:spcPts val="0"/>
              </a:spcAft>
              <a:buSzPts val="1500"/>
              <a:buFont typeface="Enriqueta"/>
              <a:buChar char="○"/>
            </a:pPr>
            <a:r>
              <a:rPr lang="en-US" sz="1500">
                <a:latin typeface="Enriqueta"/>
                <a:ea typeface="Enriqueta"/>
                <a:cs typeface="Enriqueta"/>
                <a:sym typeface="Enriqueta"/>
                <a:extLst>
                  <a:ext uri="http://customooxmlschemas.google.com/">
                    <go:slidesCustomData xmlns:go="http://customooxmlschemas.google.com/" textRoundtripDataId="2"/>
                  </a:ext>
                </a:extLst>
              </a:rPr>
              <a:t>Potentially unlimited consecutive ten-year periods as long as the owner meets the legal requirements for post-registration maintenance and renewal and timely files all necessary documents</a:t>
            </a:r>
            <a:endParaRPr sz="1500">
              <a:latin typeface="Enriqueta"/>
              <a:ea typeface="Enriqueta"/>
              <a:cs typeface="Enriqueta"/>
              <a:sym typeface="Enriqueta"/>
              <a:extLst>
                <a:ext uri="http://customooxmlschemas.google.com/">
                  <go:slidesCustomData xmlns:go="http://customooxmlschemas.google.com/" textRoundtripDataId="3"/>
                </a:ext>
              </a:extLst>
            </a:endParaRPr>
          </a:p>
          <a:p>
            <a:pPr indent="-323850" lvl="0" marL="457200" rtl="0" algn="l">
              <a:lnSpc>
                <a:spcPct val="80000"/>
              </a:lnSpc>
              <a:spcBef>
                <a:spcPts val="300"/>
              </a:spcBef>
              <a:spcAft>
                <a:spcPts val="0"/>
              </a:spcAft>
              <a:buSzPts val="1500"/>
              <a:buFont typeface="Enriqueta"/>
              <a:buChar char="●"/>
            </a:pPr>
            <a:r>
              <a:rPr b="1" lang="en-US" sz="1500">
                <a:latin typeface="Enriqueta"/>
                <a:ea typeface="Enriqueta"/>
                <a:cs typeface="Enriqueta"/>
                <a:sym typeface="Enriqueta"/>
                <a:extLst>
                  <a:ext uri="http://customooxmlschemas.google.com/">
                    <go:slidesCustomData xmlns:go="http://customooxmlschemas.google.com/" textRoundtripDataId="4"/>
                  </a:ext>
                </a:extLst>
              </a:rPr>
              <a:t>Cost of registration</a:t>
            </a:r>
            <a:endParaRPr b="1" sz="1500">
              <a:latin typeface="Enriqueta"/>
              <a:ea typeface="Enriqueta"/>
              <a:cs typeface="Enriqueta"/>
              <a:sym typeface="Enriqueta"/>
              <a:extLst>
                <a:ext uri="http://customooxmlschemas.google.com/">
                  <go:slidesCustomData xmlns:go="http://customooxmlschemas.google.com/" textRoundtripDataId="5"/>
                </a:ext>
              </a:extLst>
            </a:endParaRPr>
          </a:p>
          <a:p>
            <a:pPr indent="-323850" lvl="1" marL="914400" rtl="0" algn="l">
              <a:lnSpc>
                <a:spcPct val="80000"/>
              </a:lnSpc>
              <a:spcBef>
                <a:spcPts val="300"/>
              </a:spcBef>
              <a:spcAft>
                <a:spcPts val="0"/>
              </a:spcAft>
              <a:buSzPts val="1500"/>
              <a:buFont typeface="Enriqueta"/>
              <a:buChar char="○"/>
            </a:pPr>
            <a:r>
              <a:rPr lang="en-US" sz="1500">
                <a:latin typeface="Enriqueta"/>
                <a:ea typeface="Enriqueta"/>
                <a:cs typeface="Enriqueta"/>
                <a:sym typeface="Enriqueta"/>
                <a:extLst>
                  <a:ext uri="http://customooxmlschemas.google.com/">
                    <go:slidesCustomData xmlns:go="http://customooxmlschemas.google.com/" textRoundtripDataId="6"/>
                  </a:ext>
                </a:extLst>
              </a:rPr>
              <a:t>$250-350</a:t>
            </a:r>
            <a:endParaRPr sz="1500">
              <a:latin typeface="Enriqueta"/>
              <a:ea typeface="Enriqueta"/>
              <a:cs typeface="Enriqueta"/>
              <a:sym typeface="Enriqueta"/>
              <a:extLst>
                <a:ext uri="http://customooxmlschemas.google.com/">
                  <go:slidesCustomData xmlns:go="http://customooxmlschemas.google.com/" textRoundtripDataId="7"/>
                </a:ext>
              </a:extLst>
            </a:endParaRPr>
          </a:p>
          <a:p>
            <a:pPr indent="-323850" lvl="0" marL="457200" rtl="0" algn="l">
              <a:lnSpc>
                <a:spcPct val="80000"/>
              </a:lnSpc>
              <a:spcBef>
                <a:spcPts val="300"/>
              </a:spcBef>
              <a:spcAft>
                <a:spcPts val="0"/>
              </a:spcAft>
              <a:buSzPts val="1500"/>
              <a:buFont typeface="Enriqueta"/>
              <a:buChar char="●"/>
            </a:pPr>
            <a:r>
              <a:rPr lang="en-US" sz="1500">
                <a:latin typeface="Enriqueta"/>
                <a:ea typeface="Enriqueta"/>
                <a:cs typeface="Enriqueta"/>
                <a:sym typeface="Enriqueta"/>
                <a:extLst>
                  <a:ext uri="http://customooxmlschemas.google.com/">
                    <go:slidesCustomData xmlns:go="http://customooxmlschemas.google.com/" textRoundtripDataId="8"/>
                  </a:ext>
                </a:extLst>
              </a:rPr>
              <a:t>Find out more</a:t>
            </a:r>
            <a:endParaRPr sz="1500">
              <a:latin typeface="Enriqueta"/>
              <a:ea typeface="Enriqueta"/>
              <a:cs typeface="Enriqueta"/>
              <a:sym typeface="Enriqueta"/>
            </a:endParaRPr>
          </a:p>
          <a:p>
            <a:pPr indent="-323850" lvl="1" marL="914400" rtl="0" algn="l">
              <a:lnSpc>
                <a:spcPct val="80000"/>
              </a:lnSpc>
              <a:spcBef>
                <a:spcPts val="300"/>
              </a:spcBef>
              <a:spcAft>
                <a:spcPts val="0"/>
              </a:spcAft>
              <a:buSzPts val="1500"/>
              <a:buFont typeface="Enriqueta"/>
              <a:buChar char="○"/>
            </a:pPr>
            <a:r>
              <a:rPr lang="en-US" sz="1500" u="sng">
                <a:solidFill>
                  <a:schemeClr val="hlink"/>
                </a:solidFill>
                <a:latin typeface="Enriqueta"/>
                <a:ea typeface="Enriqueta"/>
                <a:cs typeface="Enriqueta"/>
                <a:sym typeface="Enriqueta"/>
                <a:hlinkClick r:id="rId3"/>
              </a:rPr>
              <a:t>U.S. Patent and Trademark Office</a:t>
            </a:r>
            <a:r>
              <a:rPr lang="en-US" sz="1500">
                <a:latin typeface="Enriqueta"/>
                <a:ea typeface="Enriqueta"/>
                <a:cs typeface="Enriqueta"/>
                <a:sym typeface="Enriqueta"/>
              </a:rPr>
              <a:t> (USPTO)</a:t>
            </a:r>
            <a:endParaRPr sz="1500">
              <a:latin typeface="Enriqueta"/>
              <a:ea typeface="Enriqueta"/>
              <a:cs typeface="Enriqueta"/>
              <a:sym typeface="Enriqueta"/>
            </a:endParaRPr>
          </a:p>
          <a:p>
            <a:pPr indent="-323850" lvl="2" marL="1371600" rtl="0" algn="l">
              <a:lnSpc>
                <a:spcPct val="80000"/>
              </a:lnSpc>
              <a:spcBef>
                <a:spcPts val="300"/>
              </a:spcBef>
              <a:spcAft>
                <a:spcPts val="0"/>
              </a:spcAft>
              <a:buSzPts val="1500"/>
              <a:buFont typeface="Enriqueta"/>
              <a:buChar char="■"/>
            </a:pPr>
            <a:r>
              <a:rPr lang="en-US" sz="1500" u="sng">
                <a:solidFill>
                  <a:schemeClr val="hlink"/>
                </a:solidFill>
                <a:latin typeface="Enriqueta"/>
                <a:ea typeface="Enriqueta"/>
                <a:cs typeface="Enriqueta"/>
                <a:sym typeface="Enriqueta"/>
                <a:hlinkClick r:id="rId4"/>
              </a:rPr>
              <a:t>USPTO Trademark FAQs</a:t>
            </a:r>
            <a:endParaRPr sz="1500">
              <a:solidFill>
                <a:srgbClr val="404040"/>
              </a:solidFill>
              <a:latin typeface="Enriqueta"/>
              <a:ea typeface="Enriqueta"/>
              <a:cs typeface="Enriqueta"/>
              <a:sym typeface="Enriqueta"/>
            </a:endParaRPr>
          </a:p>
          <a:p>
            <a:pPr indent="0" lvl="0" marL="0" rtl="0" algn="ctr">
              <a:lnSpc>
                <a:spcPct val="100000"/>
              </a:lnSpc>
              <a:spcBef>
                <a:spcPts val="0"/>
              </a:spcBef>
              <a:spcAft>
                <a:spcPts val="0"/>
              </a:spcAft>
              <a:buSzPts val="3000"/>
              <a:buNone/>
            </a:pPr>
            <a:r>
              <a:t/>
            </a:r>
            <a:endParaRPr sz="1500">
              <a:latin typeface="Enriqueta"/>
              <a:ea typeface="Enriqueta"/>
              <a:cs typeface="Enriqueta"/>
              <a:sym typeface="Enriqueta"/>
            </a:endParaRPr>
          </a:p>
        </p:txBody>
      </p:sp>
      <p:sp>
        <p:nvSpPr>
          <p:cNvPr id="515" name="Google Shape;515;gccfb04c265_0_209"/>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516" name="Google Shape;516;gccfb04c265_0_209"/>
          <p:cNvSpPr txBox="1"/>
          <p:nvPr>
            <p:ph idx="1" type="subTitle"/>
          </p:nvPr>
        </p:nvSpPr>
        <p:spPr>
          <a:xfrm>
            <a:off x="457200" y="243390"/>
            <a:ext cx="8229600" cy="267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r>
              <a:rPr lang="en-US"/>
              <a:t>INTRODUCTION TO TRADEMARKS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ccfb04c265_0_216"/>
          <p:cNvSpPr txBox="1"/>
          <p:nvPr>
            <p:ph type="title"/>
          </p:nvPr>
        </p:nvSpPr>
        <p:spPr>
          <a:xfrm>
            <a:off x="457200" y="958900"/>
            <a:ext cx="8229600" cy="43944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3000"/>
              <a:buNone/>
            </a:pPr>
            <a:r>
              <a:rPr b="1" lang="en-US" sz="1500">
                <a:solidFill>
                  <a:srgbClr val="E39717"/>
                </a:solidFill>
                <a:latin typeface="Enriqueta"/>
                <a:ea typeface="Enriqueta"/>
                <a:cs typeface="Enriqueta"/>
                <a:sym typeface="Enriqueta"/>
              </a:rPr>
              <a:t>Copyright</a:t>
            </a:r>
            <a:endParaRPr sz="1500">
              <a:solidFill>
                <a:srgbClr val="404040"/>
              </a:solidFill>
              <a:latin typeface="Enriqueta"/>
              <a:ea typeface="Enriqueta"/>
              <a:cs typeface="Enriqueta"/>
              <a:sym typeface="Enriqueta"/>
            </a:endParaRPr>
          </a:p>
          <a:p>
            <a:pPr indent="-323850" lvl="0" marL="457200" rtl="0" algn="l">
              <a:lnSpc>
                <a:spcPct val="80000"/>
              </a:lnSpc>
              <a:spcBef>
                <a:spcPts val="1000"/>
              </a:spcBef>
              <a:spcAft>
                <a:spcPts val="0"/>
              </a:spcAft>
              <a:buSzPts val="1500"/>
              <a:buFont typeface="Enriqueta"/>
              <a:buChar char="●"/>
            </a:pPr>
            <a:r>
              <a:rPr lang="en-US" sz="1500">
                <a:latin typeface="Enriqueta"/>
                <a:ea typeface="Enriqueta"/>
                <a:cs typeface="Enriqueta"/>
                <a:sym typeface="Enriqueta"/>
              </a:rPr>
              <a:t>Ownership rights exist for “original works of authorship fixed in any tangible medium of expression” beginning at the moment the work is created</a:t>
            </a:r>
            <a:endParaRPr sz="1500">
              <a:latin typeface="Enriqueta"/>
              <a:ea typeface="Enriqueta"/>
              <a:cs typeface="Enriqueta"/>
              <a:sym typeface="Enriqueta"/>
            </a:endParaRPr>
          </a:p>
          <a:p>
            <a:pPr indent="-323850" lvl="1" marL="914400" rtl="0" algn="l">
              <a:lnSpc>
                <a:spcPct val="80000"/>
              </a:lnSpc>
              <a:spcBef>
                <a:spcPts val="300"/>
              </a:spcBef>
              <a:spcAft>
                <a:spcPts val="0"/>
              </a:spcAft>
              <a:buSzPts val="1500"/>
              <a:buFont typeface="Enriqueta"/>
              <a:buChar char="○"/>
            </a:pPr>
            <a:r>
              <a:rPr lang="en-US" sz="1500">
                <a:latin typeface="Enriqueta"/>
                <a:ea typeface="Enriqueta"/>
                <a:cs typeface="Enriqueta"/>
                <a:sym typeface="Enriqueta"/>
              </a:rPr>
              <a:t>Registration is not required to have a copyright, but registration is required in order to litigate and protect your work from infringement</a:t>
            </a:r>
            <a:endParaRPr sz="1500">
              <a:latin typeface="Enriqueta"/>
              <a:ea typeface="Enriqueta"/>
              <a:cs typeface="Enriqueta"/>
              <a:sym typeface="Enriqueta"/>
            </a:endParaRPr>
          </a:p>
          <a:p>
            <a:pPr indent="-323850" lvl="1" marL="914400" rtl="0" algn="l">
              <a:lnSpc>
                <a:spcPct val="80000"/>
              </a:lnSpc>
              <a:spcBef>
                <a:spcPts val="0"/>
              </a:spcBef>
              <a:spcAft>
                <a:spcPts val="0"/>
              </a:spcAft>
              <a:buSzPts val="1500"/>
              <a:buFont typeface="Enriqueta"/>
              <a:buChar char="○"/>
            </a:pPr>
            <a:r>
              <a:rPr b="1" lang="en-US" sz="1500">
                <a:latin typeface="Enriqueta"/>
                <a:ea typeface="Enriqueta"/>
                <a:cs typeface="Enriqueta"/>
                <a:sym typeface="Enriqueta"/>
              </a:rPr>
              <a:t>Owner exclusive rights</a:t>
            </a:r>
            <a:endParaRPr sz="1500">
              <a:latin typeface="Enriqueta"/>
              <a:ea typeface="Enriqueta"/>
              <a:cs typeface="Enriqueta"/>
              <a:sym typeface="Enriqueta"/>
            </a:endParaRPr>
          </a:p>
          <a:p>
            <a:pPr indent="-323850" lvl="2" marL="1371600" rtl="0" algn="l">
              <a:lnSpc>
                <a:spcPct val="80000"/>
              </a:lnSpc>
              <a:spcBef>
                <a:spcPts val="0"/>
              </a:spcBef>
              <a:spcAft>
                <a:spcPts val="0"/>
              </a:spcAft>
              <a:buSzPts val="1500"/>
              <a:buFont typeface="Enriqueta"/>
              <a:buChar char="■"/>
            </a:pPr>
            <a:r>
              <a:rPr lang="en-US" sz="1500">
                <a:latin typeface="Enriqueta"/>
                <a:ea typeface="Enriqueta"/>
                <a:cs typeface="Enriqueta"/>
                <a:sym typeface="Enriqueta"/>
              </a:rPr>
              <a:t>Publicly display</a:t>
            </a:r>
            <a:endParaRPr sz="1500">
              <a:latin typeface="Enriqueta"/>
              <a:ea typeface="Enriqueta"/>
              <a:cs typeface="Enriqueta"/>
              <a:sym typeface="Enriqueta"/>
            </a:endParaRPr>
          </a:p>
          <a:p>
            <a:pPr indent="-323850" lvl="2" marL="1371600" rtl="0" algn="l">
              <a:lnSpc>
                <a:spcPct val="80000"/>
              </a:lnSpc>
              <a:spcBef>
                <a:spcPts val="0"/>
              </a:spcBef>
              <a:spcAft>
                <a:spcPts val="0"/>
              </a:spcAft>
              <a:buSzPts val="1500"/>
              <a:buFont typeface="Enriqueta"/>
              <a:buChar char="■"/>
            </a:pPr>
            <a:r>
              <a:rPr lang="en-US" sz="1500">
                <a:latin typeface="Enriqueta"/>
                <a:ea typeface="Enriqueta"/>
                <a:cs typeface="Enriqueta"/>
                <a:sym typeface="Enriqueta"/>
              </a:rPr>
              <a:t>Make or distribute copies</a:t>
            </a:r>
            <a:endParaRPr sz="1500">
              <a:latin typeface="Enriqueta"/>
              <a:ea typeface="Enriqueta"/>
              <a:cs typeface="Enriqueta"/>
              <a:sym typeface="Enriqueta"/>
            </a:endParaRPr>
          </a:p>
          <a:p>
            <a:pPr indent="-323850" lvl="2" marL="1371600" rtl="0" algn="l">
              <a:lnSpc>
                <a:spcPct val="80000"/>
              </a:lnSpc>
              <a:spcBef>
                <a:spcPts val="0"/>
              </a:spcBef>
              <a:spcAft>
                <a:spcPts val="0"/>
              </a:spcAft>
              <a:buSzPts val="1500"/>
              <a:buFont typeface="Enriqueta"/>
              <a:buChar char="■"/>
            </a:pPr>
            <a:r>
              <a:rPr lang="en-US" sz="1500">
                <a:latin typeface="Enriqueta"/>
                <a:ea typeface="Enriqueta"/>
                <a:cs typeface="Enriqueta"/>
                <a:sym typeface="Enriqueta"/>
              </a:rPr>
              <a:t>Create or authorize adaptation</a:t>
            </a:r>
            <a:endParaRPr sz="1500">
              <a:latin typeface="Enriqueta"/>
              <a:ea typeface="Enriqueta"/>
              <a:cs typeface="Enriqueta"/>
              <a:sym typeface="Enriqueta"/>
            </a:endParaRPr>
          </a:p>
          <a:p>
            <a:pPr indent="-323850" lvl="1" marL="914400" rtl="0" algn="l">
              <a:lnSpc>
                <a:spcPct val="80000"/>
              </a:lnSpc>
              <a:spcBef>
                <a:spcPts val="0"/>
              </a:spcBef>
              <a:spcAft>
                <a:spcPts val="0"/>
              </a:spcAft>
              <a:buSzPts val="1500"/>
              <a:buFont typeface="Enriqueta"/>
              <a:buChar char="○"/>
            </a:pPr>
            <a:r>
              <a:rPr b="1" lang="en-US" sz="1500">
                <a:latin typeface="Enriqueta"/>
                <a:ea typeface="Enriqueta"/>
                <a:cs typeface="Enriqueta"/>
                <a:sym typeface="Enriqueta"/>
              </a:rPr>
              <a:t>Duration</a:t>
            </a:r>
            <a:endParaRPr sz="1500">
              <a:latin typeface="Enriqueta"/>
              <a:ea typeface="Enriqueta"/>
              <a:cs typeface="Enriqueta"/>
              <a:sym typeface="Enriqueta"/>
            </a:endParaRPr>
          </a:p>
          <a:p>
            <a:pPr indent="-323850" lvl="2" marL="1371600" rtl="0" algn="l">
              <a:lnSpc>
                <a:spcPct val="80000"/>
              </a:lnSpc>
              <a:spcBef>
                <a:spcPts val="0"/>
              </a:spcBef>
              <a:spcAft>
                <a:spcPts val="0"/>
              </a:spcAft>
              <a:buSzPts val="1500"/>
              <a:buFont typeface="Enriqueta"/>
              <a:buChar char="■"/>
            </a:pPr>
            <a:r>
              <a:rPr lang="en-US" sz="1500">
                <a:latin typeface="Enriqueta"/>
                <a:ea typeface="Enriqueta"/>
                <a:cs typeface="Enriqueta"/>
                <a:sym typeface="Enriqueta"/>
              </a:rPr>
              <a:t>Life of the author +70 years or, for work created for companies, 120 years after creation or 95 years after publication (whichever is less)</a:t>
            </a:r>
            <a:endParaRPr sz="1500">
              <a:latin typeface="Enriqueta"/>
              <a:ea typeface="Enriqueta"/>
              <a:cs typeface="Enriqueta"/>
              <a:sym typeface="Enriqueta"/>
            </a:endParaRPr>
          </a:p>
          <a:p>
            <a:pPr indent="-323850" lvl="1" marL="914400" rtl="0" algn="l">
              <a:lnSpc>
                <a:spcPct val="80000"/>
              </a:lnSpc>
              <a:spcBef>
                <a:spcPts val="0"/>
              </a:spcBef>
              <a:spcAft>
                <a:spcPts val="0"/>
              </a:spcAft>
              <a:buSzPts val="1500"/>
              <a:buFont typeface="Enriqueta"/>
              <a:buChar char="○"/>
            </a:pPr>
            <a:r>
              <a:rPr b="1" lang="en-US" sz="1500">
                <a:latin typeface="Enriqueta"/>
                <a:ea typeface="Enriqueta"/>
                <a:cs typeface="Enriqueta"/>
                <a:sym typeface="Enriqueta"/>
              </a:rPr>
              <a:t>Authorization and Display</a:t>
            </a:r>
            <a:endParaRPr sz="1500">
              <a:latin typeface="Enriqueta"/>
              <a:ea typeface="Enriqueta"/>
              <a:cs typeface="Enriqueta"/>
              <a:sym typeface="Enriqueta"/>
            </a:endParaRPr>
          </a:p>
          <a:p>
            <a:pPr indent="-323850" lvl="2" marL="1371600" rtl="0" algn="l">
              <a:lnSpc>
                <a:spcPct val="80000"/>
              </a:lnSpc>
              <a:spcBef>
                <a:spcPts val="0"/>
              </a:spcBef>
              <a:spcAft>
                <a:spcPts val="0"/>
              </a:spcAft>
              <a:buSzPts val="1500"/>
              <a:buFont typeface="Arial"/>
              <a:buChar char="■"/>
            </a:pPr>
            <a:r>
              <a:rPr b="1" lang="en-US" sz="1500">
                <a:latin typeface="Enriqueta"/>
                <a:ea typeface="Enriqueta"/>
                <a:cs typeface="Enriqueta"/>
                <a:sym typeface="Enriqueta"/>
                <a:extLst>
                  <a:ext uri="http://customooxmlschemas.google.com/">
                    <go:slidesCustomData xmlns:go="http://customooxmlschemas.google.com/" textRoundtripDataId="9"/>
                  </a:ext>
                </a:extLst>
              </a:rPr>
              <a:t>ONLY </a:t>
            </a:r>
            <a:r>
              <a:rPr lang="en-US" sz="1500">
                <a:latin typeface="Enriqueta"/>
                <a:ea typeface="Enriqueta"/>
                <a:cs typeface="Enriqueta"/>
                <a:sym typeface="Enriqueta"/>
                <a:extLst>
                  <a:ext uri="http://customooxmlschemas.google.com/">
                    <go:slidesCustomData xmlns:go="http://customooxmlschemas.google.com/" textRoundtripDataId="10"/>
                  </a:ext>
                </a:extLst>
              </a:rPr>
              <a:t>display content the business owner or their employees (or contractors operating under a work-for-hire agreement) have originally authored, unless they have </a:t>
            </a:r>
            <a:r>
              <a:rPr b="1" lang="en-US" sz="1500">
                <a:latin typeface="Enriqueta"/>
                <a:ea typeface="Enriqueta"/>
                <a:cs typeface="Enriqueta"/>
                <a:sym typeface="Enriqueta"/>
                <a:extLst>
                  <a:ext uri="http://customooxmlschemas.google.com/">
                    <go:slidesCustomData xmlns:go="http://customooxmlschemas.google.com/" textRoundtripDataId="11"/>
                  </a:ext>
                </a:extLst>
              </a:rPr>
              <a:t>written authorization </a:t>
            </a:r>
            <a:r>
              <a:rPr lang="en-US" sz="1500">
                <a:latin typeface="Enriqueta"/>
                <a:ea typeface="Enriqueta"/>
                <a:cs typeface="Enriqueta"/>
                <a:sym typeface="Enriqueta"/>
                <a:extLst>
                  <a:ext uri="http://customooxmlschemas.google.com/">
                    <go:slidesCustomData xmlns:go="http://customooxmlschemas.google.com/" textRoundtripDataId="12"/>
                  </a:ext>
                </a:extLst>
              </a:rPr>
              <a:t>from the author/creator</a:t>
            </a:r>
            <a:endParaRPr sz="1500">
              <a:latin typeface="Enriqueta"/>
              <a:ea typeface="Enriqueta"/>
              <a:cs typeface="Enriqueta"/>
              <a:sym typeface="Enriqueta"/>
            </a:endParaRPr>
          </a:p>
          <a:p>
            <a:pPr indent="-323850" lvl="1" marL="914400" rtl="0" algn="l">
              <a:lnSpc>
                <a:spcPct val="80000"/>
              </a:lnSpc>
              <a:spcBef>
                <a:spcPts val="0"/>
              </a:spcBef>
              <a:spcAft>
                <a:spcPts val="0"/>
              </a:spcAft>
              <a:buSzPts val="1500"/>
              <a:buFont typeface="Enriqueta"/>
              <a:buChar char="○"/>
            </a:pPr>
            <a:r>
              <a:rPr b="1" lang="en-US" sz="1500">
                <a:latin typeface="Enriqueta"/>
                <a:ea typeface="Enriqueta"/>
                <a:cs typeface="Enriqueta"/>
                <a:sym typeface="Enriqueta"/>
                <a:extLst>
                  <a:ext uri="http://customooxmlschemas.google.com/">
                    <go:slidesCustomData xmlns:go="http://customooxmlschemas.google.com/" textRoundtripDataId="13"/>
                  </a:ext>
                </a:extLst>
              </a:rPr>
              <a:t>Cost of registration</a:t>
            </a:r>
            <a:endParaRPr b="1" sz="1500">
              <a:latin typeface="Enriqueta"/>
              <a:ea typeface="Enriqueta"/>
              <a:cs typeface="Enriqueta"/>
              <a:sym typeface="Enriqueta"/>
              <a:extLst>
                <a:ext uri="http://customooxmlschemas.google.com/">
                  <go:slidesCustomData xmlns:go="http://customooxmlschemas.google.com/" textRoundtripDataId="14"/>
                </a:ext>
              </a:extLst>
            </a:endParaRPr>
          </a:p>
          <a:p>
            <a:pPr indent="-323850" lvl="2" marL="1371600" rtl="0" algn="l">
              <a:lnSpc>
                <a:spcPct val="80000"/>
              </a:lnSpc>
              <a:spcBef>
                <a:spcPts val="0"/>
              </a:spcBef>
              <a:spcAft>
                <a:spcPts val="0"/>
              </a:spcAft>
              <a:buSzPts val="1500"/>
              <a:buFont typeface="Enriqueta"/>
              <a:buChar char="■"/>
            </a:pPr>
            <a:r>
              <a:rPr lang="en-US" sz="1500">
                <a:latin typeface="Enriqueta"/>
                <a:ea typeface="Enriqueta"/>
                <a:cs typeface="Enriqueta"/>
                <a:sym typeface="Enriqueta"/>
                <a:extLst>
                  <a:ext uri="http://customooxmlschemas.google.com/">
                    <go:slidesCustomData xmlns:go="http://customooxmlschemas.google.com/" textRoundtripDataId="15"/>
                  </a:ext>
                </a:extLst>
              </a:rPr>
              <a:t>Typically $45-200, or more (depending on type/volume of work, etc.)</a:t>
            </a:r>
            <a:endParaRPr sz="1500">
              <a:latin typeface="Enriqueta"/>
              <a:ea typeface="Enriqueta"/>
              <a:cs typeface="Enriqueta"/>
              <a:sym typeface="Enriqueta"/>
              <a:extLst>
                <a:ext uri="http://customooxmlschemas.google.com/">
                  <go:slidesCustomData xmlns:go="http://customooxmlschemas.google.com/" textRoundtripDataId="16"/>
                </a:ext>
              </a:extLst>
            </a:endParaRPr>
          </a:p>
          <a:p>
            <a:pPr indent="-323850" lvl="0" marL="457200" rtl="0" algn="l">
              <a:lnSpc>
                <a:spcPct val="80000"/>
              </a:lnSpc>
              <a:spcBef>
                <a:spcPts val="0"/>
              </a:spcBef>
              <a:spcAft>
                <a:spcPts val="0"/>
              </a:spcAft>
              <a:buSzPts val="1500"/>
              <a:buFont typeface="Enriqueta"/>
              <a:buChar char="●"/>
            </a:pPr>
            <a:r>
              <a:rPr lang="en-US" sz="1500">
                <a:latin typeface="Enriqueta"/>
                <a:ea typeface="Enriqueta"/>
                <a:cs typeface="Enriqueta"/>
                <a:sym typeface="Enriqueta"/>
                <a:extLst>
                  <a:ext uri="http://customooxmlschemas.google.com/">
                    <go:slidesCustomData xmlns:go="http://customooxmlschemas.google.com/" textRoundtripDataId="17"/>
                  </a:ext>
                </a:extLst>
              </a:rPr>
              <a:t>Find out more</a:t>
            </a:r>
            <a:endParaRPr sz="1500">
              <a:latin typeface="Enriqueta"/>
              <a:ea typeface="Enriqueta"/>
              <a:cs typeface="Enriqueta"/>
              <a:sym typeface="Enriqueta"/>
              <a:extLst>
                <a:ext uri="http://customooxmlschemas.google.com/">
                  <go:slidesCustomData xmlns:go="http://customooxmlschemas.google.com/" textRoundtripDataId="18"/>
                </a:ext>
              </a:extLst>
            </a:endParaRPr>
          </a:p>
          <a:p>
            <a:pPr indent="-323850" lvl="1" marL="914400" rtl="0" algn="l">
              <a:lnSpc>
                <a:spcPct val="80000"/>
              </a:lnSpc>
              <a:spcBef>
                <a:spcPts val="0"/>
              </a:spcBef>
              <a:spcAft>
                <a:spcPts val="0"/>
              </a:spcAft>
              <a:buSzPts val="1500"/>
              <a:buFont typeface="Enriqueta"/>
              <a:buChar char="○"/>
            </a:pPr>
            <a:r>
              <a:rPr lang="en-US" sz="1500" u="sng">
                <a:solidFill>
                  <a:schemeClr val="hlink"/>
                </a:solidFill>
                <a:latin typeface="Enriqueta"/>
                <a:ea typeface="Enriqueta"/>
                <a:cs typeface="Enriqueta"/>
                <a:sym typeface="Enriqueta"/>
                <a:hlinkClick r:id="rId3"/>
              </a:rPr>
              <a:t>U.S. Copyright Office</a:t>
            </a:r>
            <a:endParaRPr sz="1500">
              <a:latin typeface="Enriqueta"/>
              <a:ea typeface="Enriqueta"/>
              <a:cs typeface="Enriqueta"/>
              <a:sym typeface="Enriqueta"/>
            </a:endParaRPr>
          </a:p>
          <a:p>
            <a:pPr indent="-323850" lvl="2" marL="1371600" rtl="0" algn="l">
              <a:lnSpc>
                <a:spcPct val="80000"/>
              </a:lnSpc>
              <a:spcBef>
                <a:spcPts val="0"/>
              </a:spcBef>
              <a:spcAft>
                <a:spcPts val="0"/>
              </a:spcAft>
              <a:buSzPts val="1500"/>
              <a:buFont typeface="Enriqueta"/>
              <a:buChar char="■"/>
            </a:pPr>
            <a:r>
              <a:rPr lang="en-US" sz="1500" u="sng">
                <a:solidFill>
                  <a:schemeClr val="hlink"/>
                </a:solidFill>
                <a:latin typeface="Enriqueta"/>
                <a:ea typeface="Enriqueta"/>
                <a:cs typeface="Enriqueta"/>
                <a:sym typeface="Enriqueta"/>
                <a:hlinkClick r:id="rId4"/>
              </a:rPr>
              <a:t>Copyright FAQ</a:t>
            </a:r>
            <a:endParaRPr sz="1500">
              <a:latin typeface="Enriqueta"/>
              <a:ea typeface="Enriqueta"/>
              <a:cs typeface="Enriqueta"/>
              <a:sym typeface="Enriqueta"/>
            </a:endParaRPr>
          </a:p>
          <a:p>
            <a:pPr indent="0" lvl="0" marL="0" rtl="0" algn="ctr">
              <a:lnSpc>
                <a:spcPct val="100000"/>
              </a:lnSpc>
              <a:spcBef>
                <a:spcPts val="0"/>
              </a:spcBef>
              <a:spcAft>
                <a:spcPts val="0"/>
              </a:spcAft>
              <a:buSzPts val="3000"/>
              <a:buNone/>
            </a:pPr>
            <a:r>
              <a:t/>
            </a:r>
            <a:endParaRPr sz="1500">
              <a:latin typeface="Enriqueta"/>
              <a:ea typeface="Enriqueta"/>
              <a:cs typeface="Enriqueta"/>
              <a:sym typeface="Enriqueta"/>
            </a:endParaRPr>
          </a:p>
        </p:txBody>
      </p:sp>
      <p:sp>
        <p:nvSpPr>
          <p:cNvPr id="523" name="Google Shape;523;gccfb04c265_0_216"/>
          <p:cNvSpPr txBox="1"/>
          <p:nvPr>
            <p:ph idx="12" type="sldNum"/>
          </p:nvPr>
        </p:nvSpPr>
        <p:spPr>
          <a:xfrm>
            <a:off x="8472458" y="5217541"/>
            <a:ext cx="548700" cy="437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524" name="Google Shape;524;gccfb04c265_0_216"/>
          <p:cNvSpPr txBox="1"/>
          <p:nvPr>
            <p:ph idx="1" type="subTitle"/>
          </p:nvPr>
        </p:nvSpPr>
        <p:spPr>
          <a:xfrm>
            <a:off x="457200" y="231115"/>
            <a:ext cx="8229600" cy="267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r>
              <a:rPr lang="en-US"/>
              <a:t>INTRODUCTION TO COPYRIGHT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ccfb04c265_0_271"/>
          <p:cNvSpPr txBox="1"/>
          <p:nvPr>
            <p:ph type="title"/>
          </p:nvPr>
        </p:nvSpPr>
        <p:spPr>
          <a:xfrm>
            <a:off x="457200" y="2258126"/>
            <a:ext cx="8229600" cy="1198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Questions?</a:t>
            </a:r>
            <a:endParaRPr/>
          </a:p>
        </p:txBody>
      </p:sp>
      <p:sp>
        <p:nvSpPr>
          <p:cNvPr id="531" name="Google Shape;531;gccfb04c265_0_271"/>
          <p:cNvSpPr txBox="1"/>
          <p:nvPr>
            <p:ph idx="12" type="sldNum"/>
          </p:nvPr>
        </p:nvSpPr>
        <p:spPr>
          <a:xfrm>
            <a:off x="8556784" y="5277612"/>
            <a:ext cx="548700" cy="43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c7bc40d123_0_358"/>
          <p:cNvSpPr txBox="1"/>
          <p:nvPr>
            <p:ph type="title"/>
          </p:nvPr>
        </p:nvSpPr>
        <p:spPr>
          <a:xfrm>
            <a:off x="457200" y="2258126"/>
            <a:ext cx="8229600" cy="1198800"/>
          </a:xfrm>
          <a:prstGeom prst="rect">
            <a:avLst/>
          </a:prstGeom>
          <a:noFill/>
          <a:ln>
            <a:noFill/>
          </a:ln>
        </p:spPr>
        <p:txBody>
          <a:bodyPr anchorCtr="0" anchor="ctr" bIns="0" lIns="0" spcFirstLastPara="1" rIns="0" wrap="square" tIns="0">
            <a:noAutofit/>
          </a:bodyPr>
          <a:lstStyle/>
          <a:p>
            <a:pPr indent="-419100" lvl="0" marL="457200" rtl="0" algn="ctr">
              <a:lnSpc>
                <a:spcPct val="100000"/>
              </a:lnSpc>
              <a:spcBef>
                <a:spcPts val="0"/>
              </a:spcBef>
              <a:spcAft>
                <a:spcPts val="0"/>
              </a:spcAft>
              <a:buSzPts val="3000"/>
              <a:buAutoNum type="arabicPeriod"/>
            </a:pPr>
            <a:r>
              <a:rPr lang="en-US" sz="3000"/>
              <a:t>Start Small Think Big</a:t>
            </a:r>
            <a:endParaRPr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ccfb04c265_0_284"/>
          <p:cNvSpPr txBox="1"/>
          <p:nvPr>
            <p:ph type="title"/>
          </p:nvPr>
        </p:nvSpPr>
        <p:spPr>
          <a:xfrm>
            <a:off x="868725" y="1940129"/>
            <a:ext cx="7406400" cy="18348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SzPts val="2300"/>
              <a:buNone/>
            </a:pPr>
            <a:r>
              <a:t/>
            </a:r>
            <a:endParaRPr b="1" i="1" sz="1300">
              <a:latin typeface="Proxima Nova"/>
              <a:ea typeface="Proxima Nova"/>
              <a:cs typeface="Proxima Nova"/>
              <a:sym typeface="Proxima Nova"/>
            </a:endParaRPr>
          </a:p>
          <a:p>
            <a:pPr indent="0" lvl="0" marL="0" rtl="0" algn="ctr">
              <a:lnSpc>
                <a:spcPct val="90000"/>
              </a:lnSpc>
              <a:spcBef>
                <a:spcPts val="0"/>
              </a:spcBef>
              <a:spcAft>
                <a:spcPts val="0"/>
              </a:spcAft>
              <a:buSzPts val="2300"/>
              <a:buNone/>
            </a:pPr>
            <a:r>
              <a:rPr b="1" lang="en-US" sz="1300">
                <a:latin typeface="Proxima Nova"/>
                <a:ea typeface="Proxima Nova"/>
                <a:cs typeface="Proxima Nova"/>
                <a:sym typeface="Proxima Nova"/>
              </a:rPr>
              <a:t>Join Start Small Think Big and Harlem CDC at an Upcoming Webinar</a:t>
            </a:r>
            <a:endParaRPr b="1" sz="1300">
              <a:latin typeface="Proxima Nova"/>
              <a:ea typeface="Proxima Nova"/>
              <a:cs typeface="Proxima Nova"/>
              <a:sym typeface="Proxima Nova"/>
            </a:endParaRPr>
          </a:p>
          <a:p>
            <a:pPr indent="0" lvl="0" marL="0" rtl="0" algn="ctr">
              <a:lnSpc>
                <a:spcPct val="90000"/>
              </a:lnSpc>
              <a:spcBef>
                <a:spcPts val="0"/>
              </a:spcBef>
              <a:spcAft>
                <a:spcPts val="0"/>
              </a:spcAft>
              <a:buSzPts val="2300"/>
              <a:buNone/>
            </a:pPr>
            <a:r>
              <a:t/>
            </a:r>
            <a:endParaRPr b="1" i="1" sz="1300">
              <a:latin typeface="Proxima Nova"/>
              <a:ea typeface="Proxima Nova"/>
              <a:cs typeface="Proxima Nova"/>
              <a:sym typeface="Proxima Nova"/>
            </a:endParaRPr>
          </a:p>
          <a:p>
            <a:pPr indent="0" lvl="0" marL="0" rtl="0" algn="ctr">
              <a:lnSpc>
                <a:spcPct val="90000"/>
              </a:lnSpc>
              <a:spcBef>
                <a:spcPts val="0"/>
              </a:spcBef>
              <a:spcAft>
                <a:spcPts val="0"/>
              </a:spcAft>
              <a:buSzPts val="2300"/>
              <a:buNone/>
            </a:pPr>
            <a:r>
              <a:t/>
            </a:r>
            <a:endParaRPr b="1" i="1" sz="1300">
              <a:latin typeface="Proxima Nova"/>
              <a:ea typeface="Proxima Nova"/>
              <a:cs typeface="Proxima Nova"/>
              <a:sym typeface="Proxima Nova"/>
            </a:endParaRPr>
          </a:p>
          <a:p>
            <a:pPr indent="0" lvl="0" marL="0" rtl="0" algn="ctr">
              <a:lnSpc>
                <a:spcPct val="90000"/>
              </a:lnSpc>
              <a:spcBef>
                <a:spcPts val="0"/>
              </a:spcBef>
              <a:spcAft>
                <a:spcPts val="0"/>
              </a:spcAft>
              <a:buSzPts val="2300"/>
              <a:buNone/>
            </a:pPr>
            <a:r>
              <a:rPr b="1" i="1" lang="en-US" sz="1300">
                <a:latin typeface="Proxima Nova"/>
                <a:ea typeface="Proxima Nova"/>
                <a:cs typeface="Proxima Nova"/>
                <a:sym typeface="Proxima Nova"/>
              </a:rPr>
              <a:t>Patents for Startups &amp; Beyond</a:t>
            </a:r>
            <a:endParaRPr b="1" i="1" sz="1300">
              <a:latin typeface="Proxima Nova"/>
              <a:ea typeface="Proxima Nova"/>
              <a:cs typeface="Proxima Nova"/>
              <a:sym typeface="Proxima Nova"/>
            </a:endParaRPr>
          </a:p>
          <a:p>
            <a:pPr indent="0" lvl="0" marL="0" rtl="0" algn="ctr">
              <a:lnSpc>
                <a:spcPct val="90000"/>
              </a:lnSpc>
              <a:spcBef>
                <a:spcPts val="0"/>
              </a:spcBef>
              <a:spcAft>
                <a:spcPts val="0"/>
              </a:spcAft>
              <a:buSzPts val="2300"/>
              <a:buNone/>
            </a:pPr>
            <a:r>
              <a:rPr lang="en-US" sz="1300">
                <a:latin typeface="Proxima Nova"/>
                <a:ea typeface="Proxima Nova"/>
                <a:cs typeface="Proxima Nova"/>
                <a:sym typeface="Proxima Nova"/>
              </a:rPr>
              <a:t>Wednesday April 21, 2021</a:t>
            </a:r>
            <a:endParaRPr sz="1300">
              <a:latin typeface="Proxima Nova"/>
              <a:ea typeface="Proxima Nova"/>
              <a:cs typeface="Proxima Nova"/>
              <a:sym typeface="Proxima Nova"/>
            </a:endParaRPr>
          </a:p>
          <a:p>
            <a:pPr indent="0" lvl="0" marL="0" rtl="0" algn="ctr">
              <a:lnSpc>
                <a:spcPct val="90000"/>
              </a:lnSpc>
              <a:spcBef>
                <a:spcPts val="0"/>
              </a:spcBef>
              <a:spcAft>
                <a:spcPts val="0"/>
              </a:spcAft>
              <a:buSzPts val="2300"/>
              <a:buNone/>
            </a:pPr>
            <a:r>
              <a:rPr lang="en-US" sz="1300">
                <a:latin typeface="Proxima Nova"/>
                <a:ea typeface="Proxima Nova"/>
                <a:cs typeface="Proxima Nova"/>
                <a:sym typeface="Proxima Nova"/>
              </a:rPr>
              <a:t>10:00 AM - 11:00 AM EST</a:t>
            </a:r>
            <a:endParaRPr sz="1300">
              <a:latin typeface="Proxima Nova"/>
              <a:ea typeface="Proxima Nova"/>
              <a:cs typeface="Proxima Nova"/>
              <a:sym typeface="Proxima Nova"/>
            </a:endParaRPr>
          </a:p>
          <a:p>
            <a:pPr indent="0" lvl="0" marL="0" rtl="0" algn="ctr">
              <a:lnSpc>
                <a:spcPct val="90000"/>
              </a:lnSpc>
              <a:spcBef>
                <a:spcPts val="0"/>
              </a:spcBef>
              <a:spcAft>
                <a:spcPts val="0"/>
              </a:spcAft>
              <a:buSzPts val="2300"/>
              <a:buNone/>
            </a:pPr>
            <a:r>
              <a:rPr lang="en-US" sz="1300">
                <a:latin typeface="Proxima Nova"/>
                <a:ea typeface="Proxima Nova"/>
                <a:cs typeface="Proxima Nova"/>
                <a:sym typeface="Proxima Nova"/>
              </a:rPr>
              <a:t>Register </a:t>
            </a:r>
            <a:r>
              <a:rPr lang="en-US" sz="1300" u="sng">
                <a:solidFill>
                  <a:schemeClr val="hlink"/>
                </a:solidFill>
                <a:latin typeface="Proxima Nova"/>
                <a:ea typeface="Proxima Nova"/>
                <a:cs typeface="Proxima Nova"/>
                <a:sym typeface="Proxima Nova"/>
                <a:hlinkClick r:id="rId3"/>
              </a:rPr>
              <a:t>here</a:t>
            </a:r>
            <a:endParaRPr sz="1300">
              <a:latin typeface="Proxima Nova"/>
              <a:ea typeface="Proxima Nova"/>
              <a:cs typeface="Proxima Nova"/>
              <a:sym typeface="Proxima Nova"/>
            </a:endParaRPr>
          </a:p>
        </p:txBody>
      </p:sp>
      <p:sp>
        <p:nvSpPr>
          <p:cNvPr id="538" name="Google Shape;538;gccfb04c265_0_284"/>
          <p:cNvSpPr txBox="1"/>
          <p:nvPr>
            <p:ph idx="1" type="subTitle"/>
          </p:nvPr>
        </p:nvSpPr>
        <p:spPr>
          <a:xfrm>
            <a:off x="868680" y="270433"/>
            <a:ext cx="7406400" cy="2970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900"/>
              <a:buNone/>
            </a:pPr>
            <a:r>
              <a:rPr lang="en-US" sz="3500"/>
              <a:t>THANK YOU</a:t>
            </a:r>
            <a:endParaRPr sz="35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cd01a4d1f0_4_0"/>
          <p:cNvSpPr txBox="1"/>
          <p:nvPr>
            <p:ph type="title"/>
          </p:nvPr>
        </p:nvSpPr>
        <p:spPr>
          <a:xfrm>
            <a:off x="868725" y="1940129"/>
            <a:ext cx="7406400" cy="18348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SzPts val="2300"/>
              <a:buNone/>
            </a:pPr>
            <a:r>
              <a:t/>
            </a:r>
            <a:endParaRPr b="1" i="1" sz="1300">
              <a:latin typeface="Proxima Nova"/>
              <a:ea typeface="Proxima Nova"/>
              <a:cs typeface="Proxima Nova"/>
              <a:sym typeface="Proxima Nova"/>
            </a:endParaRPr>
          </a:p>
          <a:p>
            <a:pPr indent="0" lvl="0" marL="0" rtl="0" algn="ctr">
              <a:lnSpc>
                <a:spcPct val="90000"/>
              </a:lnSpc>
              <a:spcBef>
                <a:spcPts val="0"/>
              </a:spcBef>
              <a:spcAft>
                <a:spcPts val="0"/>
              </a:spcAft>
              <a:buSzPts val="2300"/>
              <a:buNone/>
            </a:pPr>
            <a:r>
              <a:t/>
            </a:r>
            <a:endParaRPr b="1" sz="1300">
              <a:latin typeface="Proxima Nova"/>
              <a:ea typeface="Proxima Nova"/>
              <a:cs typeface="Proxima Nova"/>
              <a:sym typeface="Proxima Nova"/>
            </a:endParaRPr>
          </a:p>
          <a:p>
            <a:pPr indent="0" lvl="0" marL="0" rtl="0" algn="ctr">
              <a:lnSpc>
                <a:spcPct val="90000"/>
              </a:lnSpc>
              <a:spcBef>
                <a:spcPts val="0"/>
              </a:spcBef>
              <a:spcAft>
                <a:spcPts val="0"/>
              </a:spcAft>
              <a:buSzPts val="2300"/>
              <a:buNone/>
            </a:pPr>
            <a:r>
              <a:t/>
            </a:r>
            <a:endParaRPr b="1" i="1" sz="1300">
              <a:latin typeface="Proxima Nova"/>
              <a:ea typeface="Proxima Nova"/>
              <a:cs typeface="Proxima Nova"/>
              <a:sym typeface="Proxima Nova"/>
            </a:endParaRPr>
          </a:p>
          <a:p>
            <a:pPr indent="0" lvl="0" marL="0" rtl="0" algn="ctr">
              <a:lnSpc>
                <a:spcPct val="90000"/>
              </a:lnSpc>
              <a:spcBef>
                <a:spcPts val="0"/>
              </a:spcBef>
              <a:spcAft>
                <a:spcPts val="0"/>
              </a:spcAft>
              <a:buSzPts val="2300"/>
              <a:buNone/>
            </a:pPr>
            <a:r>
              <a:t/>
            </a:r>
            <a:endParaRPr b="1" i="1" sz="1300">
              <a:latin typeface="Proxima Nova"/>
              <a:ea typeface="Proxima Nova"/>
              <a:cs typeface="Proxima Nova"/>
              <a:sym typeface="Proxima Nova"/>
            </a:endParaRPr>
          </a:p>
          <a:p>
            <a:pPr indent="0" lvl="0" marL="0" rtl="0" algn="ctr">
              <a:lnSpc>
                <a:spcPct val="90000"/>
              </a:lnSpc>
              <a:spcBef>
                <a:spcPts val="0"/>
              </a:spcBef>
              <a:spcAft>
                <a:spcPts val="0"/>
              </a:spcAft>
              <a:buSzPts val="2300"/>
              <a:buNone/>
            </a:pPr>
            <a:r>
              <a:rPr b="1" lang="en-US" sz="1300">
                <a:latin typeface="Proxima Nova"/>
                <a:ea typeface="Proxima Nova"/>
                <a:cs typeface="Proxima Nova"/>
                <a:sym typeface="Proxima Nova"/>
              </a:rPr>
              <a:t>hello@startsmallthinkbig.org</a:t>
            </a:r>
            <a:endParaRPr b="1" sz="1300">
              <a:latin typeface="Proxima Nova"/>
              <a:ea typeface="Proxima Nova"/>
              <a:cs typeface="Proxima Nova"/>
              <a:sym typeface="Proxima Nova"/>
            </a:endParaRPr>
          </a:p>
          <a:p>
            <a:pPr indent="0" lvl="0" marL="0" rtl="0" algn="ctr">
              <a:lnSpc>
                <a:spcPct val="90000"/>
              </a:lnSpc>
              <a:spcBef>
                <a:spcPts val="0"/>
              </a:spcBef>
              <a:spcAft>
                <a:spcPts val="0"/>
              </a:spcAft>
              <a:buClr>
                <a:schemeClr val="dk1"/>
              </a:buClr>
              <a:buSzPts val="2300"/>
              <a:buFont typeface="Arial"/>
              <a:buNone/>
            </a:pPr>
            <a:r>
              <a:t/>
            </a:r>
            <a:endParaRPr b="1" sz="1300">
              <a:latin typeface="Proxima Nova"/>
              <a:ea typeface="Proxima Nova"/>
              <a:cs typeface="Proxima Nova"/>
              <a:sym typeface="Proxima Nova"/>
            </a:endParaRPr>
          </a:p>
        </p:txBody>
      </p:sp>
      <p:sp>
        <p:nvSpPr>
          <p:cNvPr id="545" name="Google Shape;545;gcd01a4d1f0_4_0"/>
          <p:cNvSpPr txBox="1"/>
          <p:nvPr>
            <p:ph idx="1" type="subTitle"/>
          </p:nvPr>
        </p:nvSpPr>
        <p:spPr>
          <a:xfrm>
            <a:off x="868680" y="270433"/>
            <a:ext cx="7406400" cy="2970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900"/>
              <a:buNone/>
            </a:pPr>
            <a:r>
              <a:rPr lang="en-US" sz="3500"/>
              <a:t>CONTACT US</a:t>
            </a:r>
            <a:endParaRPr sz="3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c7bc40d123_0_363"/>
          <p:cNvSpPr txBox="1"/>
          <p:nvPr>
            <p:ph idx="1" type="body"/>
          </p:nvPr>
        </p:nvSpPr>
        <p:spPr>
          <a:xfrm>
            <a:off x="456244" y="1270000"/>
            <a:ext cx="4088700" cy="3936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1300"/>
              <a:buNone/>
            </a:pPr>
            <a:r>
              <a:rPr lang="en-US" sz="2600">
                <a:solidFill>
                  <a:schemeClr val="dk1"/>
                </a:solidFill>
                <a:latin typeface="EB Garamond"/>
                <a:ea typeface="EB Garamond"/>
                <a:cs typeface="EB Garamond"/>
                <a:sym typeface="EB Garamond"/>
              </a:rPr>
              <a:t>Who We Are</a:t>
            </a:r>
            <a:endParaRPr sz="26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800"/>
              <a:buFont typeface="Arial"/>
              <a:buNone/>
            </a:pPr>
            <a:r>
              <a:rPr lang="en-US"/>
              <a:t>Start Small Think Big believes that access to high-quality legal, financial management, and marketing services is an essential part of starting or growing a successful small business. We are a nonprofit organization and focus on pairing entrepreneurs positioned to grow their businesses with top pro bono attorneys and financial and marketing experts.</a:t>
            </a:r>
            <a:endParaRPr/>
          </a:p>
          <a:p>
            <a:pPr indent="0" lvl="0" marL="0" rtl="0" algn="l">
              <a:lnSpc>
                <a:spcPct val="115000"/>
              </a:lnSpc>
              <a:spcBef>
                <a:spcPts val="800"/>
              </a:spcBef>
              <a:spcAft>
                <a:spcPts val="0"/>
              </a:spcAft>
              <a:buClr>
                <a:schemeClr val="dk1"/>
              </a:buClr>
              <a:buSzPts val="800"/>
              <a:buFont typeface="Arial"/>
              <a:buNone/>
            </a:pPr>
            <a:r>
              <a:t/>
            </a:r>
            <a:endParaRPr/>
          </a:p>
          <a:p>
            <a:pPr indent="0" lvl="0" marL="0" marR="0" rtl="0" algn="l">
              <a:lnSpc>
                <a:spcPct val="115000"/>
              </a:lnSpc>
              <a:spcBef>
                <a:spcPts val="800"/>
              </a:spcBef>
              <a:spcAft>
                <a:spcPts val="0"/>
              </a:spcAft>
              <a:buSzPts val="1300"/>
              <a:buNone/>
            </a:pPr>
            <a:r>
              <a:rPr lang="en-US" sz="2600">
                <a:solidFill>
                  <a:schemeClr val="dk1"/>
                </a:solidFill>
                <a:latin typeface="EB Garamond"/>
                <a:ea typeface="EB Garamond"/>
                <a:cs typeface="EB Garamond"/>
                <a:sym typeface="EB Garamond"/>
              </a:rPr>
              <a:t>Who We Serve</a:t>
            </a:r>
            <a:endParaRPr sz="2600">
              <a:solidFill>
                <a:schemeClr val="dk1"/>
              </a:solidFill>
              <a:latin typeface="EB Garamond"/>
              <a:ea typeface="EB Garamond"/>
              <a:cs typeface="EB Garamond"/>
              <a:sym typeface="EB Garamond"/>
            </a:endParaRPr>
          </a:p>
          <a:p>
            <a:pPr indent="0" lvl="0" marL="0" rtl="0" algn="l">
              <a:lnSpc>
                <a:spcPct val="115000"/>
              </a:lnSpc>
              <a:spcBef>
                <a:spcPts val="0"/>
              </a:spcBef>
              <a:spcAft>
                <a:spcPts val="800"/>
              </a:spcAft>
              <a:buSzPts val="1300"/>
              <a:buNone/>
            </a:pPr>
            <a:r>
              <a:rPr lang="en-US"/>
              <a:t>We work with under-resourced small business owners.</a:t>
            </a:r>
            <a:endParaRPr/>
          </a:p>
        </p:txBody>
      </p:sp>
      <p:sp>
        <p:nvSpPr>
          <p:cNvPr id="247" name="Google Shape;247;gc7bc40d123_0_363"/>
          <p:cNvSpPr txBox="1"/>
          <p:nvPr>
            <p:ph idx="2" type="subTitle"/>
          </p:nvPr>
        </p:nvSpPr>
        <p:spPr>
          <a:xfrm>
            <a:off x="457200" y="243390"/>
            <a:ext cx="8229600" cy="267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r>
              <a:rPr lang="en-US" sz="1400"/>
              <a:t>OVERVIEW</a:t>
            </a:r>
            <a:endParaRPr sz="1400"/>
          </a:p>
        </p:txBody>
      </p:sp>
      <p:sp>
        <p:nvSpPr>
          <p:cNvPr id="248" name="Google Shape;248;gc7bc40d123_0_363"/>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700"/>
              <a:buNone/>
            </a:pPr>
            <a:fld id="{00000000-1234-1234-1234-123412341234}" type="slidenum">
              <a:rPr lang="en-US"/>
              <a:t>‹#›</a:t>
            </a:fld>
            <a:endParaRPr/>
          </a:p>
        </p:txBody>
      </p:sp>
      <p:pic>
        <p:nvPicPr>
          <p:cNvPr id="249" name="Google Shape;249;gc7bc40d123_0_363"/>
          <p:cNvPicPr preferRelativeResize="0"/>
          <p:nvPr/>
        </p:nvPicPr>
        <p:blipFill rotWithShape="1">
          <a:blip r:embed="rId3">
            <a:alphaModFix/>
          </a:blip>
          <a:srcRect b="23658" l="8526" r="8526" t="0"/>
          <a:stretch/>
        </p:blipFill>
        <p:spPr>
          <a:xfrm>
            <a:off x="4967269" y="1110923"/>
            <a:ext cx="1292312" cy="1350030"/>
          </a:xfrm>
          <a:prstGeom prst="rect">
            <a:avLst/>
          </a:prstGeom>
          <a:noFill/>
          <a:ln>
            <a:noFill/>
          </a:ln>
        </p:spPr>
      </p:pic>
      <p:sp>
        <p:nvSpPr>
          <p:cNvPr id="250" name="Google Shape;250;gc7bc40d123_0_363"/>
          <p:cNvSpPr txBox="1"/>
          <p:nvPr/>
        </p:nvSpPr>
        <p:spPr>
          <a:xfrm>
            <a:off x="4967269" y="2013399"/>
            <a:ext cx="1292400" cy="447600"/>
          </a:xfrm>
          <a:prstGeom prst="rect">
            <a:avLst/>
          </a:prstGeom>
          <a:noFill/>
          <a:ln>
            <a:noFill/>
          </a:ln>
        </p:spPr>
        <p:txBody>
          <a:bodyPr anchorCtr="0" anchor="b" bIns="68575" lIns="0" spcFirstLastPara="1" rIns="68575" wrap="square" tIns="0">
            <a:noAutofit/>
          </a:bodyPr>
          <a:lstStyle/>
          <a:p>
            <a:pPr indent="0" lvl="0" marL="0" marR="0" rtl="0" algn="r">
              <a:lnSpc>
                <a:spcPct val="115000"/>
              </a:lnSpc>
              <a:spcBef>
                <a:spcPts val="0"/>
              </a:spcBef>
              <a:spcAft>
                <a:spcPts val="0"/>
              </a:spcAft>
              <a:buClr>
                <a:srgbClr val="000000"/>
              </a:buClr>
              <a:buSzPts val="800"/>
              <a:buFont typeface="Arial"/>
              <a:buNone/>
            </a:pPr>
            <a:r>
              <a:rPr b="1" i="0" lang="en-US" sz="400" u="none" cap="none" strike="noStrike">
                <a:solidFill>
                  <a:srgbClr val="000000"/>
                </a:solidFill>
                <a:latin typeface="Proxima Nova"/>
                <a:ea typeface="Proxima Nova"/>
                <a:cs typeface="Proxima Nova"/>
                <a:sym typeface="Proxima Nova"/>
              </a:rPr>
              <a:t>HECTOR CASTILLO CARVAJAL</a:t>
            </a:r>
            <a:endParaRPr b="1" i="0" sz="400" u="none" cap="none" strike="noStrike">
              <a:solidFill>
                <a:srgbClr val="000000"/>
              </a:solidFill>
              <a:latin typeface="Proxima Nova"/>
              <a:ea typeface="Proxima Nova"/>
              <a:cs typeface="Proxima Nova"/>
              <a:sym typeface="Proxima Nova"/>
            </a:endParaRPr>
          </a:p>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000000"/>
                </a:solidFill>
                <a:latin typeface="Proxima Nova"/>
                <a:ea typeface="Proxima Nova"/>
                <a:cs typeface="Proxima Nova"/>
                <a:sym typeface="Proxima Nova"/>
              </a:rPr>
              <a:t>DON CARVAJAL CAFE</a:t>
            </a:r>
            <a:endParaRPr b="1" i="0" sz="400" u="none" cap="none" strike="noStrike">
              <a:solidFill>
                <a:srgbClr val="000000"/>
              </a:solidFill>
              <a:latin typeface="Proxima Nova"/>
              <a:ea typeface="Proxima Nova"/>
              <a:cs typeface="Proxima Nova"/>
              <a:sym typeface="Proxima Nova"/>
            </a:endParaRPr>
          </a:p>
        </p:txBody>
      </p:sp>
      <p:pic>
        <p:nvPicPr>
          <p:cNvPr id="251" name="Google Shape;251;gc7bc40d123_0_363"/>
          <p:cNvPicPr preferRelativeResize="0"/>
          <p:nvPr/>
        </p:nvPicPr>
        <p:blipFill rotWithShape="1">
          <a:blip r:embed="rId4">
            <a:alphaModFix/>
          </a:blip>
          <a:srcRect b="27765" l="24787" r="752" t="2226"/>
          <a:stretch/>
        </p:blipFill>
        <p:spPr>
          <a:xfrm>
            <a:off x="6259636" y="1110923"/>
            <a:ext cx="1292313" cy="1350025"/>
          </a:xfrm>
          <a:prstGeom prst="rect">
            <a:avLst/>
          </a:prstGeom>
          <a:noFill/>
          <a:ln>
            <a:noFill/>
          </a:ln>
        </p:spPr>
      </p:pic>
      <p:sp>
        <p:nvSpPr>
          <p:cNvPr id="252" name="Google Shape;252;gc7bc40d123_0_363"/>
          <p:cNvSpPr txBox="1"/>
          <p:nvPr/>
        </p:nvSpPr>
        <p:spPr>
          <a:xfrm>
            <a:off x="6259636" y="2013399"/>
            <a:ext cx="1292400" cy="447600"/>
          </a:xfrm>
          <a:prstGeom prst="rect">
            <a:avLst/>
          </a:prstGeom>
          <a:noFill/>
          <a:ln>
            <a:noFill/>
          </a:ln>
        </p:spPr>
        <p:txBody>
          <a:bodyPr anchorCtr="0" anchor="b" bIns="68575" lIns="0" spcFirstLastPara="1" rIns="68575" wrap="square" tIns="0">
            <a:noAutofit/>
          </a:bodyPr>
          <a:lstStyle/>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FFFFFF"/>
                </a:solidFill>
                <a:latin typeface="Proxima Nova"/>
                <a:ea typeface="Proxima Nova"/>
                <a:cs typeface="Proxima Nova"/>
                <a:sym typeface="Proxima Nova"/>
              </a:rPr>
              <a:t>REESE SCOTT </a:t>
            </a:r>
            <a:endParaRPr b="1" i="0" sz="400" u="none" cap="none" strike="noStrike">
              <a:solidFill>
                <a:srgbClr val="FFFFFF"/>
              </a:solidFill>
              <a:latin typeface="Proxima Nova"/>
              <a:ea typeface="Proxima Nova"/>
              <a:cs typeface="Proxima Nova"/>
              <a:sym typeface="Proxima Nova"/>
            </a:endParaRPr>
          </a:p>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FFFFFF"/>
                </a:solidFill>
                <a:latin typeface="Proxima Nova"/>
                <a:ea typeface="Proxima Nova"/>
                <a:cs typeface="Proxima Nova"/>
                <a:sym typeface="Proxima Nova"/>
              </a:rPr>
              <a:t>WOMEN’S WORLD OF BOXING</a:t>
            </a:r>
            <a:endParaRPr b="1" i="0" sz="400" u="none" cap="none" strike="noStrike">
              <a:solidFill>
                <a:srgbClr val="FFFFFF"/>
              </a:solidFill>
              <a:latin typeface="Proxima Nova"/>
              <a:ea typeface="Proxima Nova"/>
              <a:cs typeface="Proxima Nova"/>
              <a:sym typeface="Proxima Nova"/>
            </a:endParaRPr>
          </a:p>
        </p:txBody>
      </p:sp>
      <p:pic>
        <p:nvPicPr>
          <p:cNvPr id="253" name="Google Shape;253;gc7bc40d123_0_363"/>
          <p:cNvPicPr preferRelativeResize="0"/>
          <p:nvPr/>
        </p:nvPicPr>
        <p:blipFill rotWithShape="1">
          <a:blip r:embed="rId5">
            <a:alphaModFix/>
          </a:blip>
          <a:srcRect b="30194" l="12434" r="20134" t="9099"/>
          <a:stretch/>
        </p:blipFill>
        <p:spPr>
          <a:xfrm>
            <a:off x="7552533" y="1110923"/>
            <a:ext cx="1292314" cy="1350030"/>
          </a:xfrm>
          <a:prstGeom prst="rect">
            <a:avLst/>
          </a:prstGeom>
          <a:noFill/>
          <a:ln>
            <a:noFill/>
          </a:ln>
        </p:spPr>
      </p:pic>
      <p:sp>
        <p:nvSpPr>
          <p:cNvPr id="254" name="Google Shape;254;gc7bc40d123_0_363"/>
          <p:cNvSpPr txBox="1"/>
          <p:nvPr/>
        </p:nvSpPr>
        <p:spPr>
          <a:xfrm>
            <a:off x="7552533" y="2013399"/>
            <a:ext cx="1292400" cy="447600"/>
          </a:xfrm>
          <a:prstGeom prst="rect">
            <a:avLst/>
          </a:prstGeom>
          <a:noFill/>
          <a:ln>
            <a:noFill/>
          </a:ln>
        </p:spPr>
        <p:txBody>
          <a:bodyPr anchorCtr="0" anchor="b" bIns="68575" lIns="0" spcFirstLastPara="1" rIns="68575" wrap="square" tIns="0">
            <a:noAutofit/>
          </a:bodyPr>
          <a:lstStyle/>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000000"/>
                </a:solidFill>
                <a:latin typeface="Proxima Nova"/>
                <a:ea typeface="Proxima Nova"/>
                <a:cs typeface="Proxima Nova"/>
                <a:sym typeface="Proxima Nova"/>
              </a:rPr>
              <a:t>WANDA BLAKE</a:t>
            </a:r>
            <a:endParaRPr b="1" i="0" sz="400" u="none" cap="none" strike="noStrike">
              <a:solidFill>
                <a:srgbClr val="000000"/>
              </a:solidFill>
              <a:latin typeface="Proxima Nova"/>
              <a:ea typeface="Proxima Nova"/>
              <a:cs typeface="Proxima Nova"/>
              <a:sym typeface="Proxima Nova"/>
            </a:endParaRPr>
          </a:p>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000000"/>
                </a:solidFill>
                <a:latin typeface="Proxima Nova"/>
                <a:ea typeface="Proxima Nova"/>
                <a:cs typeface="Proxima Nova"/>
                <a:sym typeface="Proxima Nova"/>
              </a:rPr>
              <a:t>WANDA’S COOKING</a:t>
            </a:r>
            <a:endParaRPr b="1" i="0" sz="400" u="none" cap="none" strike="noStrike">
              <a:solidFill>
                <a:srgbClr val="000000"/>
              </a:solidFill>
              <a:latin typeface="Proxima Nova"/>
              <a:ea typeface="Proxima Nova"/>
              <a:cs typeface="Proxima Nova"/>
              <a:sym typeface="Proxima Nova"/>
            </a:endParaRPr>
          </a:p>
        </p:txBody>
      </p:sp>
      <p:pic>
        <p:nvPicPr>
          <p:cNvPr id="255" name="Google Shape;255;gc7bc40d123_0_363"/>
          <p:cNvPicPr preferRelativeResize="0"/>
          <p:nvPr/>
        </p:nvPicPr>
        <p:blipFill rotWithShape="1">
          <a:blip r:embed="rId6">
            <a:alphaModFix/>
          </a:blip>
          <a:srcRect b="15720" l="0" r="0" t="9063"/>
          <a:stretch/>
        </p:blipFill>
        <p:spPr>
          <a:xfrm>
            <a:off x="4967275" y="2455525"/>
            <a:ext cx="1292300" cy="1350025"/>
          </a:xfrm>
          <a:prstGeom prst="rect">
            <a:avLst/>
          </a:prstGeom>
          <a:noFill/>
          <a:ln>
            <a:noFill/>
          </a:ln>
        </p:spPr>
      </p:pic>
      <p:sp>
        <p:nvSpPr>
          <p:cNvPr id="256" name="Google Shape;256;gc7bc40d123_0_363"/>
          <p:cNvSpPr txBox="1"/>
          <p:nvPr/>
        </p:nvSpPr>
        <p:spPr>
          <a:xfrm>
            <a:off x="4967269" y="3358003"/>
            <a:ext cx="1292400" cy="447600"/>
          </a:xfrm>
          <a:prstGeom prst="rect">
            <a:avLst/>
          </a:prstGeom>
          <a:noFill/>
          <a:ln>
            <a:noFill/>
          </a:ln>
        </p:spPr>
        <p:txBody>
          <a:bodyPr anchorCtr="0" anchor="b" bIns="68575" lIns="0" spcFirstLastPara="1" rIns="68575" wrap="square" tIns="0">
            <a:noAutofit/>
          </a:bodyPr>
          <a:lstStyle/>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FFFFFF"/>
                </a:solidFill>
                <a:latin typeface="Proxima Nova"/>
                <a:ea typeface="Proxima Nova"/>
                <a:cs typeface="Proxima Nova"/>
                <a:sym typeface="Proxima Nova"/>
              </a:rPr>
              <a:t>TARANEH SARRAFZADEH</a:t>
            </a:r>
            <a:endParaRPr b="1" i="0" sz="400" u="none" cap="none" strike="noStrike">
              <a:solidFill>
                <a:srgbClr val="FFFFFF"/>
              </a:solidFill>
              <a:latin typeface="Proxima Nova"/>
              <a:ea typeface="Proxima Nova"/>
              <a:cs typeface="Proxima Nova"/>
              <a:sym typeface="Proxima Nova"/>
            </a:endParaRPr>
          </a:p>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FFFFFF"/>
                </a:solidFill>
                <a:latin typeface="Proxima Nova"/>
                <a:ea typeface="Proxima Nova"/>
                <a:cs typeface="Proxima Nova"/>
                <a:sym typeface="Proxima Nova"/>
              </a:rPr>
              <a:t>BE THE CHANGE YOGA</a:t>
            </a:r>
            <a:endParaRPr b="1" i="0" sz="400" u="none" cap="none" strike="noStrike">
              <a:solidFill>
                <a:srgbClr val="FFFFFF"/>
              </a:solidFill>
              <a:latin typeface="Proxima Nova"/>
              <a:ea typeface="Proxima Nova"/>
              <a:cs typeface="Proxima Nova"/>
              <a:sym typeface="Proxima Nova"/>
            </a:endParaRPr>
          </a:p>
        </p:txBody>
      </p:sp>
      <p:pic>
        <p:nvPicPr>
          <p:cNvPr id="257" name="Google Shape;257;gc7bc40d123_0_363"/>
          <p:cNvPicPr preferRelativeResize="0"/>
          <p:nvPr/>
        </p:nvPicPr>
        <p:blipFill rotWithShape="1">
          <a:blip r:embed="rId7">
            <a:alphaModFix/>
          </a:blip>
          <a:srcRect b="0" l="8249" r="8257" t="0"/>
          <a:stretch/>
        </p:blipFill>
        <p:spPr>
          <a:xfrm>
            <a:off x="6259636" y="2455527"/>
            <a:ext cx="1292318" cy="1350027"/>
          </a:xfrm>
          <a:prstGeom prst="rect">
            <a:avLst/>
          </a:prstGeom>
          <a:noFill/>
          <a:ln>
            <a:noFill/>
          </a:ln>
        </p:spPr>
      </p:pic>
      <p:sp>
        <p:nvSpPr>
          <p:cNvPr id="258" name="Google Shape;258;gc7bc40d123_0_363"/>
          <p:cNvSpPr txBox="1"/>
          <p:nvPr/>
        </p:nvSpPr>
        <p:spPr>
          <a:xfrm>
            <a:off x="6259636" y="3358003"/>
            <a:ext cx="1292400" cy="447600"/>
          </a:xfrm>
          <a:prstGeom prst="rect">
            <a:avLst/>
          </a:prstGeom>
          <a:noFill/>
          <a:ln>
            <a:noFill/>
          </a:ln>
        </p:spPr>
        <p:txBody>
          <a:bodyPr anchorCtr="0" anchor="b" bIns="68575" lIns="0" spcFirstLastPara="1" rIns="68575" wrap="square" tIns="0">
            <a:noAutofit/>
          </a:bodyPr>
          <a:lstStyle/>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FFFFFF"/>
                </a:solidFill>
                <a:latin typeface="Proxima Nova"/>
                <a:ea typeface="Proxima Nova"/>
                <a:cs typeface="Proxima Nova"/>
                <a:sym typeface="Proxima Nova"/>
              </a:rPr>
              <a:t>KEHINDE KOYEJO</a:t>
            </a:r>
            <a:endParaRPr b="1" i="0" sz="400" u="none" cap="none" strike="noStrike">
              <a:solidFill>
                <a:srgbClr val="FFFFFF"/>
              </a:solidFill>
              <a:latin typeface="Proxima Nova"/>
              <a:ea typeface="Proxima Nova"/>
              <a:cs typeface="Proxima Nova"/>
              <a:sym typeface="Proxima Nova"/>
            </a:endParaRPr>
          </a:p>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FFFFFF"/>
                </a:solidFill>
                <a:latin typeface="Proxima Nova"/>
                <a:ea typeface="Proxima Nova"/>
                <a:cs typeface="Proxima Nova"/>
                <a:sym typeface="Proxima Nova"/>
              </a:rPr>
              <a:t>KALM KORNER BY KEHINDE</a:t>
            </a:r>
            <a:endParaRPr b="1" i="0" sz="400" u="none" cap="none" strike="noStrike">
              <a:solidFill>
                <a:srgbClr val="FFFFFF"/>
              </a:solidFill>
              <a:latin typeface="Proxima Nova"/>
              <a:ea typeface="Proxima Nova"/>
              <a:cs typeface="Proxima Nova"/>
              <a:sym typeface="Proxima Nova"/>
            </a:endParaRPr>
          </a:p>
        </p:txBody>
      </p:sp>
      <p:pic>
        <p:nvPicPr>
          <p:cNvPr id="259" name="Google Shape;259;gc7bc40d123_0_363"/>
          <p:cNvPicPr preferRelativeResize="0"/>
          <p:nvPr/>
        </p:nvPicPr>
        <p:blipFill rotWithShape="1">
          <a:blip r:embed="rId8">
            <a:alphaModFix/>
          </a:blip>
          <a:srcRect b="39202" l="17357" r="31546" t="28733"/>
          <a:stretch/>
        </p:blipFill>
        <p:spPr>
          <a:xfrm>
            <a:off x="7552533" y="2455527"/>
            <a:ext cx="1292316" cy="1350033"/>
          </a:xfrm>
          <a:prstGeom prst="rect">
            <a:avLst/>
          </a:prstGeom>
          <a:noFill/>
          <a:ln>
            <a:noFill/>
          </a:ln>
        </p:spPr>
      </p:pic>
      <p:sp>
        <p:nvSpPr>
          <p:cNvPr id="260" name="Google Shape;260;gc7bc40d123_0_363"/>
          <p:cNvSpPr txBox="1"/>
          <p:nvPr/>
        </p:nvSpPr>
        <p:spPr>
          <a:xfrm>
            <a:off x="7552533" y="3358003"/>
            <a:ext cx="1292400" cy="447600"/>
          </a:xfrm>
          <a:prstGeom prst="rect">
            <a:avLst/>
          </a:prstGeom>
          <a:noFill/>
          <a:ln>
            <a:noFill/>
          </a:ln>
        </p:spPr>
        <p:txBody>
          <a:bodyPr anchorCtr="0" anchor="b" bIns="68575" lIns="0" spcFirstLastPara="1" rIns="68575" wrap="square" tIns="0">
            <a:noAutofit/>
          </a:bodyPr>
          <a:lstStyle/>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000000"/>
                </a:solidFill>
                <a:latin typeface="Proxima Nova"/>
                <a:ea typeface="Proxima Nova"/>
                <a:cs typeface="Proxima Nova"/>
                <a:sym typeface="Proxima Nova"/>
              </a:rPr>
              <a:t>SANA JAVERI KADRI</a:t>
            </a:r>
            <a:endParaRPr b="1" i="0" sz="400" u="none" cap="none" strike="noStrike">
              <a:solidFill>
                <a:srgbClr val="000000"/>
              </a:solidFill>
              <a:latin typeface="Proxima Nova"/>
              <a:ea typeface="Proxima Nova"/>
              <a:cs typeface="Proxima Nova"/>
              <a:sym typeface="Proxima Nova"/>
            </a:endParaRPr>
          </a:p>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000000"/>
                </a:solidFill>
                <a:latin typeface="Proxima Nova"/>
                <a:ea typeface="Proxima Nova"/>
                <a:cs typeface="Proxima Nova"/>
                <a:sym typeface="Proxima Nova"/>
              </a:rPr>
              <a:t>DIASPORA CO.</a:t>
            </a:r>
            <a:endParaRPr b="1" i="0" sz="400" u="none" cap="none" strike="noStrike">
              <a:solidFill>
                <a:srgbClr val="000000"/>
              </a:solidFill>
              <a:latin typeface="Proxima Nova"/>
              <a:ea typeface="Proxima Nova"/>
              <a:cs typeface="Proxima Nova"/>
              <a:sym typeface="Proxima Nova"/>
            </a:endParaRPr>
          </a:p>
        </p:txBody>
      </p:sp>
      <p:pic>
        <p:nvPicPr>
          <p:cNvPr id="261" name="Google Shape;261;gc7bc40d123_0_363"/>
          <p:cNvPicPr preferRelativeResize="0"/>
          <p:nvPr/>
        </p:nvPicPr>
        <p:blipFill rotWithShape="1">
          <a:blip r:embed="rId9">
            <a:alphaModFix/>
          </a:blip>
          <a:srcRect b="42957" l="20646" r="24762" t="5657"/>
          <a:stretch/>
        </p:blipFill>
        <p:spPr>
          <a:xfrm>
            <a:off x="4967269" y="3805638"/>
            <a:ext cx="1292313" cy="1350029"/>
          </a:xfrm>
          <a:prstGeom prst="rect">
            <a:avLst/>
          </a:prstGeom>
          <a:noFill/>
          <a:ln>
            <a:noFill/>
          </a:ln>
        </p:spPr>
      </p:pic>
      <p:sp>
        <p:nvSpPr>
          <p:cNvPr id="262" name="Google Shape;262;gc7bc40d123_0_363"/>
          <p:cNvSpPr txBox="1"/>
          <p:nvPr/>
        </p:nvSpPr>
        <p:spPr>
          <a:xfrm>
            <a:off x="4967269" y="4708115"/>
            <a:ext cx="1292400" cy="447600"/>
          </a:xfrm>
          <a:prstGeom prst="rect">
            <a:avLst/>
          </a:prstGeom>
          <a:noFill/>
          <a:ln>
            <a:noFill/>
          </a:ln>
        </p:spPr>
        <p:txBody>
          <a:bodyPr anchorCtr="0" anchor="b" bIns="68575" lIns="0" spcFirstLastPara="1" rIns="68575" wrap="square" tIns="0">
            <a:noAutofit/>
          </a:bodyPr>
          <a:lstStyle/>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000000"/>
                </a:solidFill>
                <a:latin typeface="Proxima Nova"/>
                <a:ea typeface="Proxima Nova"/>
                <a:cs typeface="Proxima Nova"/>
                <a:sym typeface="Proxima Nova"/>
              </a:rPr>
              <a:t>KIM WHITE</a:t>
            </a:r>
            <a:endParaRPr b="1" i="0" sz="400" u="none" cap="none" strike="noStrike">
              <a:solidFill>
                <a:srgbClr val="000000"/>
              </a:solidFill>
              <a:latin typeface="Proxima Nova"/>
              <a:ea typeface="Proxima Nova"/>
              <a:cs typeface="Proxima Nova"/>
              <a:sym typeface="Proxima Nova"/>
            </a:endParaRPr>
          </a:p>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000000"/>
                </a:solidFill>
                <a:latin typeface="Proxima Nova"/>
                <a:ea typeface="Proxima Nova"/>
                <a:cs typeface="Proxima Nova"/>
                <a:sym typeface="Proxima Nova"/>
              </a:rPr>
              <a:t>KIM WHITE STYLE</a:t>
            </a:r>
            <a:endParaRPr b="1" i="0" sz="400" u="none" cap="none" strike="noStrike">
              <a:solidFill>
                <a:srgbClr val="000000"/>
              </a:solidFill>
              <a:latin typeface="Proxima Nova"/>
              <a:ea typeface="Proxima Nova"/>
              <a:cs typeface="Proxima Nova"/>
              <a:sym typeface="Proxima Nova"/>
            </a:endParaRPr>
          </a:p>
        </p:txBody>
      </p:sp>
      <p:pic>
        <p:nvPicPr>
          <p:cNvPr id="263" name="Google Shape;263;gc7bc40d123_0_363"/>
          <p:cNvPicPr preferRelativeResize="0"/>
          <p:nvPr/>
        </p:nvPicPr>
        <p:blipFill rotWithShape="1">
          <a:blip r:embed="rId10">
            <a:alphaModFix/>
          </a:blip>
          <a:srcRect b="54583" l="27110" r="20944" t="6345"/>
          <a:stretch/>
        </p:blipFill>
        <p:spPr>
          <a:xfrm>
            <a:off x="6259625" y="3805650"/>
            <a:ext cx="1292400" cy="1350027"/>
          </a:xfrm>
          <a:prstGeom prst="rect">
            <a:avLst/>
          </a:prstGeom>
          <a:noFill/>
          <a:ln>
            <a:noFill/>
          </a:ln>
        </p:spPr>
      </p:pic>
      <p:sp>
        <p:nvSpPr>
          <p:cNvPr id="264" name="Google Shape;264;gc7bc40d123_0_363"/>
          <p:cNvSpPr txBox="1"/>
          <p:nvPr/>
        </p:nvSpPr>
        <p:spPr>
          <a:xfrm>
            <a:off x="6259636" y="4708115"/>
            <a:ext cx="1292400" cy="447600"/>
          </a:xfrm>
          <a:prstGeom prst="rect">
            <a:avLst/>
          </a:prstGeom>
          <a:noFill/>
          <a:ln>
            <a:noFill/>
          </a:ln>
        </p:spPr>
        <p:txBody>
          <a:bodyPr anchorCtr="0" anchor="b" bIns="68575" lIns="0" spcFirstLastPara="1" rIns="68575" wrap="square" tIns="0">
            <a:noAutofit/>
          </a:bodyPr>
          <a:lstStyle/>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FFFFFF"/>
                </a:solidFill>
                <a:latin typeface="Proxima Nova"/>
                <a:ea typeface="Proxima Nova"/>
                <a:cs typeface="Proxima Nova"/>
                <a:sym typeface="Proxima Nova"/>
              </a:rPr>
              <a:t>LAPARIS PHILLIPS</a:t>
            </a:r>
            <a:endParaRPr b="1" i="0" sz="400" u="none" cap="none" strike="noStrike">
              <a:solidFill>
                <a:srgbClr val="FFFFFF"/>
              </a:solidFill>
              <a:latin typeface="Proxima Nova"/>
              <a:ea typeface="Proxima Nova"/>
              <a:cs typeface="Proxima Nova"/>
              <a:sym typeface="Proxima Nova"/>
            </a:endParaRPr>
          </a:p>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FFFFFF"/>
                </a:solidFill>
                <a:latin typeface="Proxima Nova"/>
                <a:ea typeface="Proxima Nova"/>
                <a:cs typeface="Proxima Nova"/>
                <a:sym typeface="Proxima Nova"/>
              </a:rPr>
              <a:t>BROOKLYN BLOOMS</a:t>
            </a:r>
            <a:endParaRPr b="1" i="0" sz="400" u="none" cap="none" strike="noStrike">
              <a:solidFill>
                <a:srgbClr val="FFFFFF"/>
              </a:solidFill>
              <a:latin typeface="Proxima Nova"/>
              <a:ea typeface="Proxima Nova"/>
              <a:cs typeface="Proxima Nova"/>
              <a:sym typeface="Proxima Nova"/>
            </a:endParaRPr>
          </a:p>
        </p:txBody>
      </p:sp>
      <p:pic>
        <p:nvPicPr>
          <p:cNvPr id="265" name="Google Shape;265;gc7bc40d123_0_363"/>
          <p:cNvPicPr preferRelativeResize="0"/>
          <p:nvPr/>
        </p:nvPicPr>
        <p:blipFill rotWithShape="1">
          <a:blip r:embed="rId11">
            <a:alphaModFix/>
          </a:blip>
          <a:srcRect b="36635" l="17692" r="14312" t="4073"/>
          <a:stretch/>
        </p:blipFill>
        <p:spPr>
          <a:xfrm>
            <a:off x="7552533" y="3805638"/>
            <a:ext cx="1292315" cy="1350032"/>
          </a:xfrm>
          <a:prstGeom prst="rect">
            <a:avLst/>
          </a:prstGeom>
          <a:noFill/>
          <a:ln>
            <a:noFill/>
          </a:ln>
        </p:spPr>
      </p:pic>
      <p:sp>
        <p:nvSpPr>
          <p:cNvPr id="266" name="Google Shape;266;gc7bc40d123_0_363"/>
          <p:cNvSpPr txBox="1"/>
          <p:nvPr/>
        </p:nvSpPr>
        <p:spPr>
          <a:xfrm>
            <a:off x="7552533" y="4708115"/>
            <a:ext cx="1292400" cy="447600"/>
          </a:xfrm>
          <a:prstGeom prst="rect">
            <a:avLst/>
          </a:prstGeom>
          <a:noFill/>
          <a:ln>
            <a:noFill/>
          </a:ln>
        </p:spPr>
        <p:txBody>
          <a:bodyPr anchorCtr="0" anchor="b" bIns="68575" lIns="0" spcFirstLastPara="1" rIns="68575" wrap="square" tIns="0">
            <a:noAutofit/>
          </a:bodyPr>
          <a:lstStyle/>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FFFFFF"/>
                </a:solidFill>
                <a:latin typeface="Proxima Nova"/>
                <a:ea typeface="Proxima Nova"/>
                <a:cs typeface="Proxima Nova"/>
                <a:sym typeface="Proxima Nova"/>
              </a:rPr>
              <a:t>CLAUDIA BERROA</a:t>
            </a:r>
            <a:endParaRPr b="1" i="0" sz="400" u="none" cap="none" strike="noStrike">
              <a:solidFill>
                <a:srgbClr val="FFFFFF"/>
              </a:solidFill>
              <a:latin typeface="Proxima Nova"/>
              <a:ea typeface="Proxima Nova"/>
              <a:cs typeface="Proxima Nova"/>
              <a:sym typeface="Proxima Nova"/>
            </a:endParaRPr>
          </a:p>
          <a:p>
            <a:pPr indent="0" lvl="0" marL="0" marR="0" rtl="0" algn="r">
              <a:lnSpc>
                <a:spcPct val="115000"/>
              </a:lnSpc>
              <a:spcBef>
                <a:spcPts val="0"/>
              </a:spcBef>
              <a:spcAft>
                <a:spcPts val="0"/>
              </a:spcAft>
              <a:buClr>
                <a:srgbClr val="000000"/>
              </a:buClr>
              <a:buSzPts val="400"/>
              <a:buFont typeface="Arial"/>
              <a:buNone/>
            </a:pPr>
            <a:r>
              <a:rPr b="1" i="0" lang="en-US" sz="400" u="none" cap="none" strike="noStrike">
                <a:solidFill>
                  <a:srgbClr val="FFFFFF"/>
                </a:solidFill>
                <a:latin typeface="Proxima Nova"/>
                <a:ea typeface="Proxima Nova"/>
                <a:cs typeface="Proxima Nova"/>
                <a:sym typeface="Proxima Nova"/>
              </a:rPr>
              <a:t>CLAUDY’S KITCHEN</a:t>
            </a:r>
            <a:endParaRPr b="1" i="0" sz="400" u="none" cap="none" strike="noStrike">
              <a:solidFill>
                <a:srgbClr val="FFFFFF"/>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c7bc40d123_0_388"/>
          <p:cNvSpPr txBox="1"/>
          <p:nvPr>
            <p:ph idx="1" type="body"/>
          </p:nvPr>
        </p:nvSpPr>
        <p:spPr>
          <a:xfrm>
            <a:off x="456244" y="1143000"/>
            <a:ext cx="8337900" cy="3936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1300"/>
              <a:buNone/>
            </a:pPr>
            <a:r>
              <a:rPr lang="en-US" sz="2600">
                <a:solidFill>
                  <a:schemeClr val="accent6"/>
                </a:solidFill>
                <a:latin typeface="EB Garamond"/>
                <a:ea typeface="EB Garamond"/>
                <a:cs typeface="EB Garamond"/>
                <a:sym typeface="EB Garamond"/>
              </a:rPr>
              <a:t>Legal </a:t>
            </a:r>
            <a:endParaRPr sz="2600">
              <a:solidFill>
                <a:schemeClr val="accent6"/>
              </a:solidFill>
              <a:latin typeface="EB Garamond"/>
              <a:ea typeface="EB Garamond"/>
              <a:cs typeface="EB Garamond"/>
              <a:sym typeface="EB Garamond"/>
            </a:endParaRPr>
          </a:p>
          <a:p>
            <a:pPr indent="-241300" lvl="0" marL="342900" rtl="0" algn="l">
              <a:lnSpc>
                <a:spcPct val="115000"/>
              </a:lnSpc>
              <a:spcBef>
                <a:spcPts val="0"/>
              </a:spcBef>
              <a:spcAft>
                <a:spcPts val="0"/>
              </a:spcAft>
              <a:buSzPts val="1200"/>
              <a:buChar char="●"/>
            </a:pPr>
            <a:r>
              <a:rPr lang="en-US" sz="1200"/>
              <a:t>Provide access to legal information and assistance through tailored referrals to volunteer pro bono attorneys</a:t>
            </a:r>
            <a:endParaRPr sz="1200"/>
          </a:p>
          <a:p>
            <a:pPr indent="-241300" lvl="0" marL="342900" rtl="0" algn="l">
              <a:lnSpc>
                <a:spcPct val="115000"/>
              </a:lnSpc>
              <a:spcBef>
                <a:spcPts val="0"/>
              </a:spcBef>
              <a:spcAft>
                <a:spcPts val="0"/>
              </a:spcAft>
              <a:buSzPts val="1200"/>
              <a:buChar char="●"/>
            </a:pPr>
            <a:r>
              <a:rPr lang="en-US" sz="1200"/>
              <a:t>Volunteer attorneys address clients’ legal needs (business entity formation, corporate governance guidance, </a:t>
            </a:r>
            <a:br>
              <a:rPr lang="en-US" sz="1200"/>
            </a:br>
            <a:r>
              <a:rPr lang="en-US" sz="1200"/>
              <a:t>contract review and drafting, commercial lease review, intellectual property issues, employment law matters, etc.)</a:t>
            </a:r>
            <a:endParaRPr sz="1200"/>
          </a:p>
          <a:p>
            <a:pPr indent="0" lvl="0" marL="0" marR="0" rtl="0" algn="l">
              <a:lnSpc>
                <a:spcPct val="115000"/>
              </a:lnSpc>
              <a:spcBef>
                <a:spcPts val="1600"/>
              </a:spcBef>
              <a:spcAft>
                <a:spcPts val="0"/>
              </a:spcAft>
              <a:buSzPts val="1300"/>
              <a:buNone/>
            </a:pPr>
            <a:r>
              <a:rPr lang="en-US" sz="2600">
                <a:solidFill>
                  <a:schemeClr val="accent3"/>
                </a:solidFill>
                <a:latin typeface="EB Garamond"/>
                <a:ea typeface="EB Garamond"/>
                <a:cs typeface="EB Garamond"/>
                <a:sym typeface="EB Garamond"/>
              </a:rPr>
              <a:t>Business &amp; Financial </a:t>
            </a:r>
            <a:endParaRPr sz="2600">
              <a:solidFill>
                <a:schemeClr val="accent3"/>
              </a:solidFill>
              <a:latin typeface="EB Garamond"/>
              <a:ea typeface="EB Garamond"/>
              <a:cs typeface="EB Garamond"/>
              <a:sym typeface="EB Garamond"/>
            </a:endParaRPr>
          </a:p>
          <a:p>
            <a:pPr indent="-241300" lvl="0" marL="342900" rtl="0" algn="l">
              <a:lnSpc>
                <a:spcPct val="115000"/>
              </a:lnSpc>
              <a:spcBef>
                <a:spcPts val="0"/>
              </a:spcBef>
              <a:spcAft>
                <a:spcPts val="0"/>
              </a:spcAft>
              <a:buSzPts val="1200"/>
              <a:buChar char="●"/>
            </a:pPr>
            <a:r>
              <a:rPr lang="en-US" sz="1200"/>
              <a:t>Provide access to in-house and/or pro bono financial advisors for assistance with small business financial management (bookkeeping advice, business and financial modeling, etc.), and hands-on workshops</a:t>
            </a:r>
            <a:endParaRPr sz="1200"/>
          </a:p>
          <a:p>
            <a:pPr indent="0" lvl="0" marL="0" marR="0" rtl="0" algn="l">
              <a:lnSpc>
                <a:spcPct val="115000"/>
              </a:lnSpc>
              <a:spcBef>
                <a:spcPts val="1600"/>
              </a:spcBef>
              <a:spcAft>
                <a:spcPts val="0"/>
              </a:spcAft>
              <a:buSzPts val="1300"/>
              <a:buNone/>
            </a:pPr>
            <a:r>
              <a:rPr lang="en-US" sz="2600">
                <a:solidFill>
                  <a:schemeClr val="accent1"/>
                </a:solidFill>
                <a:latin typeface="EB Garamond"/>
                <a:ea typeface="EB Garamond"/>
                <a:cs typeface="EB Garamond"/>
                <a:sym typeface="EB Garamond"/>
              </a:rPr>
              <a:t>Marketing </a:t>
            </a:r>
            <a:endParaRPr sz="2600">
              <a:solidFill>
                <a:schemeClr val="accent1"/>
              </a:solidFill>
              <a:latin typeface="EB Garamond"/>
              <a:ea typeface="EB Garamond"/>
              <a:cs typeface="EB Garamond"/>
              <a:sym typeface="EB Garamond"/>
            </a:endParaRPr>
          </a:p>
          <a:p>
            <a:pPr indent="-241300" lvl="0" marL="342900" rtl="0" algn="l">
              <a:lnSpc>
                <a:spcPct val="115000"/>
              </a:lnSpc>
              <a:spcBef>
                <a:spcPts val="0"/>
              </a:spcBef>
              <a:spcAft>
                <a:spcPts val="0"/>
              </a:spcAft>
              <a:buSzPts val="1200"/>
              <a:buChar char="●"/>
            </a:pPr>
            <a:r>
              <a:rPr lang="en-US" sz="1200"/>
              <a:t>Provide access to in-house and/or pro bono marketing advisors for assistance with marketing strategy, </a:t>
            </a:r>
            <a:br>
              <a:rPr lang="en-US" sz="1200"/>
            </a:br>
            <a:r>
              <a:rPr lang="en-US" sz="1200"/>
              <a:t>website and brand assessment, social media strategy,  online advertising, and hands-on workshops</a:t>
            </a:r>
            <a:endParaRPr sz="1200"/>
          </a:p>
          <a:p>
            <a:pPr indent="-241300" lvl="0" marL="342900" rtl="0" algn="l">
              <a:lnSpc>
                <a:spcPct val="115000"/>
              </a:lnSpc>
              <a:spcBef>
                <a:spcPts val="0"/>
              </a:spcBef>
              <a:spcAft>
                <a:spcPts val="0"/>
              </a:spcAft>
              <a:buSzPts val="1200"/>
              <a:buChar char="●"/>
            </a:pPr>
            <a:r>
              <a:rPr lang="en-US" sz="1200"/>
              <a:t>Connect clients to online and/or in-person vending opportunities such as tastings, pop up shops, </a:t>
            </a:r>
            <a:br>
              <a:rPr lang="en-US" sz="1200"/>
            </a:br>
            <a:r>
              <a:rPr lang="en-US" sz="1200"/>
              <a:t>markets and fairs, business-to-business sales, etc.</a:t>
            </a:r>
            <a:endParaRPr sz="1200"/>
          </a:p>
        </p:txBody>
      </p:sp>
      <p:sp>
        <p:nvSpPr>
          <p:cNvPr id="273" name="Google Shape;273;gc7bc40d123_0_388"/>
          <p:cNvSpPr txBox="1"/>
          <p:nvPr>
            <p:ph idx="2" type="subTitle"/>
          </p:nvPr>
        </p:nvSpPr>
        <p:spPr>
          <a:xfrm>
            <a:off x="457200" y="243390"/>
            <a:ext cx="8229600" cy="267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r>
              <a:rPr lang="en-US" sz="1400"/>
              <a:t>WHAT WE OFFER</a:t>
            </a:r>
            <a:endParaRPr sz="1400"/>
          </a:p>
        </p:txBody>
      </p:sp>
      <p:sp>
        <p:nvSpPr>
          <p:cNvPr id="274" name="Google Shape;274;gc7bc40d123_0_388"/>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7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c7bc40d123_0_425"/>
          <p:cNvSpPr txBox="1"/>
          <p:nvPr>
            <p:ph idx="1" type="body"/>
          </p:nvPr>
        </p:nvSpPr>
        <p:spPr>
          <a:xfrm>
            <a:off x="456244" y="1270000"/>
            <a:ext cx="8229600" cy="3936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300"/>
              <a:buNone/>
            </a:pPr>
            <a:r>
              <a:rPr lang="en-US" sz="2600">
                <a:solidFill>
                  <a:schemeClr val="dk1"/>
                </a:solidFill>
                <a:latin typeface="EB Garamond"/>
                <a:ea typeface="EB Garamond"/>
                <a:cs typeface="EB Garamond"/>
                <a:sym typeface="EB Garamond"/>
              </a:rPr>
              <a:t>Eligible Business Stage and Size</a:t>
            </a:r>
            <a:endParaRPr sz="2600"/>
          </a:p>
          <a:p>
            <a:pPr indent="-260350" lvl="0" marL="355600" rtl="0" algn="l">
              <a:lnSpc>
                <a:spcPct val="100000"/>
              </a:lnSpc>
              <a:spcBef>
                <a:spcPts val="800"/>
              </a:spcBef>
              <a:spcAft>
                <a:spcPts val="0"/>
              </a:spcAft>
              <a:buSzPts val="1300"/>
              <a:buChar char="●"/>
            </a:pPr>
            <a:r>
              <a:rPr lang="en-US"/>
              <a:t>Currently selling goods and/or services (sales over the past 3 months of at least $500) OR have a legal impediment that is keeping them from doing so</a:t>
            </a:r>
            <a:endParaRPr/>
          </a:p>
          <a:p>
            <a:pPr indent="-260350" lvl="0" marL="355600" rtl="0" algn="l">
              <a:lnSpc>
                <a:spcPct val="100000"/>
              </a:lnSpc>
              <a:spcBef>
                <a:spcPts val="800"/>
              </a:spcBef>
              <a:spcAft>
                <a:spcPts val="0"/>
              </a:spcAft>
              <a:buSzPts val="1300"/>
              <a:buChar char="●"/>
            </a:pPr>
            <a:r>
              <a:rPr lang="en-US"/>
              <a:t>Where sales have dropped because of COVID-19 crisis, we consider evidence of sales during the 3 months prior to March 2020</a:t>
            </a:r>
            <a:endParaRPr/>
          </a:p>
          <a:p>
            <a:pPr indent="-260350" lvl="0" marL="355600" rtl="0" algn="l">
              <a:lnSpc>
                <a:spcPct val="100000"/>
              </a:lnSpc>
              <a:spcBef>
                <a:spcPts val="800"/>
              </a:spcBef>
              <a:spcAft>
                <a:spcPts val="0"/>
              </a:spcAft>
              <a:buSzPts val="1300"/>
              <a:buChar char="●"/>
            </a:pPr>
            <a:r>
              <a:rPr lang="en-US"/>
              <a:t>No more than $1M in business revenue over previous 12 months</a:t>
            </a:r>
            <a:br>
              <a:rPr lang="en-US"/>
            </a:br>
            <a:endParaRPr/>
          </a:p>
          <a:p>
            <a:pPr indent="0" lvl="0" marL="0" marR="0" rtl="0" algn="l">
              <a:lnSpc>
                <a:spcPct val="100000"/>
              </a:lnSpc>
              <a:spcBef>
                <a:spcPts val="800"/>
              </a:spcBef>
              <a:spcAft>
                <a:spcPts val="0"/>
              </a:spcAft>
              <a:buSzPts val="1300"/>
              <a:buNone/>
            </a:pPr>
            <a:r>
              <a:rPr lang="en-US" sz="2600">
                <a:solidFill>
                  <a:schemeClr val="dk1"/>
                </a:solidFill>
                <a:latin typeface="EB Garamond"/>
                <a:ea typeface="EB Garamond"/>
                <a:cs typeface="EB Garamond"/>
                <a:sym typeface="EB Garamond"/>
              </a:rPr>
              <a:t>Eligible Under-Resourced Business Owners</a:t>
            </a:r>
            <a:endParaRPr sz="2600">
              <a:solidFill>
                <a:schemeClr val="dk1"/>
              </a:solidFill>
              <a:latin typeface="EB Garamond"/>
              <a:ea typeface="EB Garamond"/>
              <a:cs typeface="EB Garamond"/>
              <a:sym typeface="EB Garamond"/>
            </a:endParaRPr>
          </a:p>
          <a:p>
            <a:pPr indent="-260350" lvl="0" marL="355600" rtl="0" algn="l">
              <a:lnSpc>
                <a:spcPct val="100000"/>
              </a:lnSpc>
              <a:spcBef>
                <a:spcPts val="800"/>
              </a:spcBef>
              <a:spcAft>
                <a:spcPts val="0"/>
              </a:spcAft>
              <a:buSzPts val="1300"/>
              <a:buChar char="●"/>
            </a:pPr>
            <a:r>
              <a:rPr lang="en-US"/>
              <a:t>Household income generally less than 500% of the Federal Poverty Guidelines</a:t>
            </a:r>
            <a:endParaRPr/>
          </a:p>
          <a:p>
            <a:pPr indent="-260350" lvl="0" marL="355600" rtl="0" algn="l">
              <a:lnSpc>
                <a:spcPct val="100000"/>
              </a:lnSpc>
              <a:spcBef>
                <a:spcPts val="800"/>
              </a:spcBef>
              <a:spcAft>
                <a:spcPts val="0"/>
              </a:spcAft>
              <a:buSzPts val="1300"/>
              <a:buChar char="●"/>
            </a:pPr>
            <a:r>
              <a:rPr lang="en-US"/>
              <a:t>Household assets generally less than $50,000</a:t>
            </a:r>
            <a:endParaRPr/>
          </a:p>
          <a:p>
            <a:pPr indent="-260350" lvl="0" marL="355600" rtl="0" algn="l">
              <a:lnSpc>
                <a:spcPct val="100000"/>
              </a:lnSpc>
              <a:spcBef>
                <a:spcPts val="800"/>
              </a:spcBef>
              <a:spcAft>
                <a:spcPts val="800"/>
              </a:spcAft>
              <a:buSzPts val="1300"/>
              <a:buChar char="●"/>
            </a:pPr>
            <a:r>
              <a:rPr lang="en-US"/>
              <a:t>Focus on entrepreneurs from traditionally under resourced communities (identifying for example as people of color, immigrants, women, LGBTQ+, with disability, veterans, etc.) and small businesses helping to create jobs in or provide services to under-resourced communities</a:t>
            </a:r>
            <a:endParaRPr/>
          </a:p>
        </p:txBody>
      </p:sp>
      <p:sp>
        <p:nvSpPr>
          <p:cNvPr id="281" name="Google Shape;281;gc7bc40d123_0_425"/>
          <p:cNvSpPr txBox="1"/>
          <p:nvPr>
            <p:ph idx="12" type="sldNum"/>
          </p:nvPr>
        </p:nvSpPr>
        <p:spPr>
          <a:xfrm>
            <a:off x="6354343" y="4358180"/>
            <a:ext cx="411600" cy="364500"/>
          </a:xfrm>
          <a:prstGeom prst="rect">
            <a:avLst/>
          </a:prstGeom>
          <a:noFill/>
          <a:ln>
            <a:noFill/>
          </a:ln>
        </p:spPr>
        <p:txBody>
          <a:bodyPr anchorCtr="0" anchor="ctr" bIns="94800" lIns="94800" spcFirstLastPara="1" rIns="94800" wrap="square" tIns="94800">
            <a:noAutofit/>
          </a:bodyPr>
          <a:lstStyle/>
          <a:p>
            <a:pPr indent="0" lvl="0" marL="0" rtl="0" algn="r">
              <a:spcBef>
                <a:spcPts val="0"/>
              </a:spcBef>
              <a:spcAft>
                <a:spcPts val="0"/>
              </a:spcAft>
              <a:buClr>
                <a:srgbClr val="000000"/>
              </a:buClr>
              <a:buSzPts val="700"/>
              <a:buFont typeface="Arial"/>
              <a:buNone/>
            </a:pPr>
            <a:fld id="{00000000-1234-1234-1234-123412341234}" type="slidenum">
              <a:rPr lang="en-US"/>
              <a:t>‹#›</a:t>
            </a:fld>
            <a:endParaRPr/>
          </a:p>
        </p:txBody>
      </p:sp>
      <p:sp>
        <p:nvSpPr>
          <p:cNvPr id="282" name="Google Shape;282;gc7bc40d123_0_425"/>
          <p:cNvSpPr txBox="1"/>
          <p:nvPr>
            <p:ph idx="2" type="subTitle"/>
          </p:nvPr>
        </p:nvSpPr>
        <p:spPr>
          <a:xfrm>
            <a:off x="342900" y="202825"/>
            <a:ext cx="6172200" cy="2229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r>
              <a:rPr lang="en-US" sz="1400"/>
              <a:t>CLIENT ELIGIBILITY CRITERIA</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c7bc40d123_0_432"/>
          <p:cNvSpPr txBox="1"/>
          <p:nvPr>
            <p:ph idx="12" type="sldNum"/>
          </p:nvPr>
        </p:nvSpPr>
        <p:spPr>
          <a:xfrm>
            <a:off x="8472458" y="5229816"/>
            <a:ext cx="548700" cy="4374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700"/>
              <a:buNone/>
            </a:pPr>
            <a:fld id="{00000000-1234-1234-1234-123412341234}" type="slidenum">
              <a:rPr lang="en-US"/>
              <a:t>‹#›</a:t>
            </a:fld>
            <a:endParaRPr/>
          </a:p>
        </p:txBody>
      </p:sp>
      <p:sp>
        <p:nvSpPr>
          <p:cNvPr id="289" name="Google Shape;289;gc7bc40d123_0_432"/>
          <p:cNvSpPr txBox="1"/>
          <p:nvPr>
            <p:ph idx="1" type="subTitle"/>
          </p:nvPr>
        </p:nvSpPr>
        <p:spPr>
          <a:xfrm>
            <a:off x="457200" y="243390"/>
            <a:ext cx="8229600" cy="267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r>
              <a:rPr lang="en-US" sz="1400"/>
              <a:t>OUR RESOURCES</a:t>
            </a:r>
            <a:endParaRPr sz="1400"/>
          </a:p>
        </p:txBody>
      </p:sp>
      <p:sp>
        <p:nvSpPr>
          <p:cNvPr id="290" name="Google Shape;290;gc7bc40d123_0_432"/>
          <p:cNvSpPr txBox="1"/>
          <p:nvPr>
            <p:ph type="title"/>
          </p:nvPr>
        </p:nvSpPr>
        <p:spPr>
          <a:xfrm>
            <a:off x="457250" y="1271944"/>
            <a:ext cx="8229600" cy="39351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Clr>
                <a:schemeClr val="dk1"/>
              </a:buClr>
              <a:buSzPts val="800"/>
              <a:buFont typeface="Arial"/>
              <a:buNone/>
            </a:pPr>
            <a:r>
              <a:rPr lang="en-US" sz="2100">
                <a:latin typeface="Proxima Nova"/>
                <a:ea typeface="Proxima Nova"/>
                <a:cs typeface="Proxima Nova"/>
                <a:sym typeface="Proxima Nova"/>
              </a:rPr>
              <a:t>Programming </a:t>
            </a:r>
            <a:endParaRPr sz="2100">
              <a:latin typeface="Proxima Nova"/>
              <a:ea typeface="Proxima Nova"/>
              <a:cs typeface="Proxima Nova"/>
              <a:sym typeface="Proxima Nova"/>
            </a:endParaRPr>
          </a:p>
          <a:p>
            <a:pPr indent="0" lvl="0" marL="0" marR="0" rtl="0" algn="ctr">
              <a:lnSpc>
                <a:spcPct val="115000"/>
              </a:lnSpc>
              <a:spcBef>
                <a:spcPts val="800"/>
              </a:spcBef>
              <a:spcAft>
                <a:spcPts val="0"/>
              </a:spcAft>
              <a:buSzPts val="3000"/>
              <a:buNone/>
            </a:pPr>
            <a:r>
              <a:rPr lang="en-US" sz="1100" u="sng">
                <a:solidFill>
                  <a:schemeClr val="accent6"/>
                </a:solidFill>
                <a:latin typeface="Proxima Nova Semibold"/>
                <a:ea typeface="Proxima Nova Semibold"/>
                <a:cs typeface="Proxima Nova Semibold"/>
                <a:sym typeface="Proxima Nova Semibold"/>
                <a:hlinkClick r:id="rId3">
                  <a:extLst>
                    <a:ext uri="{A12FA001-AC4F-418D-AE19-62706E023703}">
                      <ahyp:hlinkClr val="tx"/>
                    </a:ext>
                  </a:extLst>
                </a:hlinkClick>
              </a:rPr>
              <a:t>www.startsmallthinkbig.org/workshops-classes</a:t>
            </a:r>
            <a:endParaRPr sz="1100" u="sng">
              <a:solidFill>
                <a:schemeClr val="accent6"/>
              </a:solidFill>
              <a:latin typeface="Proxima Nova Semibold"/>
              <a:ea typeface="Proxima Nova Semibold"/>
              <a:cs typeface="Proxima Nova Semibold"/>
              <a:sym typeface="Proxima Nova Semibold"/>
            </a:endParaRPr>
          </a:p>
          <a:p>
            <a:pPr indent="0" lvl="0" marL="0" rtl="0" algn="ctr">
              <a:lnSpc>
                <a:spcPct val="115000"/>
              </a:lnSpc>
              <a:spcBef>
                <a:spcPts val="1600"/>
              </a:spcBef>
              <a:spcAft>
                <a:spcPts val="0"/>
              </a:spcAft>
              <a:buClr>
                <a:schemeClr val="dk1"/>
              </a:buClr>
              <a:buSzPts val="800"/>
              <a:buFont typeface="Arial"/>
              <a:buNone/>
            </a:pPr>
            <a:r>
              <a:rPr lang="en-US" sz="2100">
                <a:latin typeface="Proxima Nova"/>
                <a:ea typeface="Proxima Nova"/>
                <a:cs typeface="Proxima Nova"/>
                <a:sym typeface="Proxima Nova"/>
              </a:rPr>
              <a:t>COVID-19 Resource Hub </a:t>
            </a:r>
            <a:endParaRPr sz="2100">
              <a:latin typeface="Proxima Nova"/>
              <a:ea typeface="Proxima Nova"/>
              <a:cs typeface="Proxima Nova"/>
              <a:sym typeface="Proxima Nova"/>
            </a:endParaRPr>
          </a:p>
          <a:p>
            <a:pPr indent="0" lvl="0" marL="0" marR="0" rtl="0" algn="ctr">
              <a:lnSpc>
                <a:spcPct val="115000"/>
              </a:lnSpc>
              <a:spcBef>
                <a:spcPts val="800"/>
              </a:spcBef>
              <a:spcAft>
                <a:spcPts val="0"/>
              </a:spcAft>
              <a:buSzPts val="3000"/>
              <a:buNone/>
            </a:pPr>
            <a:r>
              <a:rPr lang="en-US" sz="1100" u="sng">
                <a:solidFill>
                  <a:schemeClr val="accent6"/>
                </a:solidFill>
                <a:latin typeface="Proxima Nova Semibold"/>
                <a:ea typeface="Proxima Nova Semibold"/>
                <a:cs typeface="Proxima Nova Semibold"/>
                <a:sym typeface="Proxima Nova Semibold"/>
                <a:hlinkClick r:id="rId4">
                  <a:extLst>
                    <a:ext uri="{A12FA001-AC4F-418D-AE19-62706E023703}">
                      <ahyp:hlinkClr val="tx"/>
                    </a:ext>
                  </a:extLst>
                </a:hlinkClick>
              </a:rPr>
              <a:t>www.startsmallthinkbig.org/covid19 </a:t>
            </a:r>
            <a:endParaRPr sz="1100" u="sng">
              <a:solidFill>
                <a:schemeClr val="accent6"/>
              </a:solidFill>
              <a:latin typeface="Proxima Nova Semibold"/>
              <a:ea typeface="Proxima Nova Semibold"/>
              <a:cs typeface="Proxima Nova Semibold"/>
              <a:sym typeface="Proxima Nova Semibold"/>
            </a:endParaRPr>
          </a:p>
          <a:p>
            <a:pPr indent="0" lvl="0" marL="0" rtl="0" algn="ctr">
              <a:lnSpc>
                <a:spcPct val="115000"/>
              </a:lnSpc>
              <a:spcBef>
                <a:spcPts val="1600"/>
              </a:spcBef>
              <a:spcAft>
                <a:spcPts val="0"/>
              </a:spcAft>
              <a:buClr>
                <a:schemeClr val="dk1"/>
              </a:buClr>
              <a:buSzPts val="800"/>
              <a:buFont typeface="Arial"/>
              <a:buNone/>
            </a:pPr>
            <a:r>
              <a:rPr lang="en-US" sz="2100">
                <a:latin typeface="Proxima Nova"/>
                <a:ea typeface="Proxima Nova"/>
                <a:cs typeface="Proxima Nova"/>
                <a:sym typeface="Proxima Nova"/>
              </a:rPr>
              <a:t>Full Services Application </a:t>
            </a:r>
            <a:endParaRPr sz="2100">
              <a:latin typeface="Proxima Nova"/>
              <a:ea typeface="Proxima Nova"/>
              <a:cs typeface="Proxima Nova"/>
              <a:sym typeface="Proxima Nova"/>
            </a:endParaRPr>
          </a:p>
          <a:p>
            <a:pPr indent="0" lvl="0" marL="0" rtl="0" algn="ctr">
              <a:lnSpc>
                <a:spcPct val="115000"/>
              </a:lnSpc>
              <a:spcBef>
                <a:spcPts val="800"/>
              </a:spcBef>
              <a:spcAft>
                <a:spcPts val="0"/>
              </a:spcAft>
              <a:buClr>
                <a:schemeClr val="dk1"/>
              </a:buClr>
              <a:buSzPts val="800"/>
              <a:buFont typeface="Arial"/>
              <a:buNone/>
            </a:pPr>
            <a:r>
              <a:rPr lang="en-US" sz="1100">
                <a:solidFill>
                  <a:schemeClr val="dk2"/>
                </a:solidFill>
                <a:latin typeface="Proxima Nova Semibold"/>
                <a:ea typeface="Proxima Nova Semibold"/>
                <a:cs typeface="Proxima Nova Semibold"/>
                <a:sym typeface="Proxima Nova Semibold"/>
              </a:rPr>
              <a:t>English: </a:t>
            </a:r>
            <a:r>
              <a:rPr lang="en-US" sz="1100" u="sng">
                <a:solidFill>
                  <a:schemeClr val="accent5"/>
                </a:solidFill>
                <a:latin typeface="Proxima Nova Semibold"/>
                <a:ea typeface="Proxima Nova Semibold"/>
                <a:cs typeface="Proxima Nova Semibold"/>
                <a:sym typeface="Proxima Nova Semibold"/>
                <a:hlinkClick r:id="rId5">
                  <a:extLst>
                    <a:ext uri="{A12FA001-AC4F-418D-AE19-62706E023703}">
                      <ahyp:hlinkClr val="tx"/>
                    </a:ext>
                  </a:extLst>
                </a:hlinkClick>
              </a:rPr>
              <a:t>www.startsmallthinkbig.org/apply-now </a:t>
            </a:r>
            <a:br>
              <a:rPr lang="en-US" sz="1100">
                <a:solidFill>
                  <a:schemeClr val="dk2"/>
                </a:solidFill>
                <a:latin typeface="Proxima Nova Semibold"/>
                <a:ea typeface="Proxima Nova Semibold"/>
                <a:cs typeface="Proxima Nova Semibold"/>
                <a:sym typeface="Proxima Nova Semibold"/>
              </a:rPr>
            </a:br>
            <a:r>
              <a:rPr lang="en-US" sz="1100">
                <a:solidFill>
                  <a:schemeClr val="dk2"/>
                </a:solidFill>
                <a:latin typeface="Proxima Nova Semibold"/>
                <a:ea typeface="Proxima Nova Semibold"/>
                <a:cs typeface="Proxima Nova Semibold"/>
                <a:sym typeface="Proxima Nova Semibold"/>
              </a:rPr>
              <a:t>Spanish: </a:t>
            </a:r>
            <a:r>
              <a:rPr lang="en-US" sz="1100" u="sng">
                <a:solidFill>
                  <a:schemeClr val="accent5"/>
                </a:solidFill>
                <a:latin typeface="Proxima Nova Semibold"/>
                <a:ea typeface="Proxima Nova Semibold"/>
                <a:cs typeface="Proxima Nova Semibold"/>
                <a:sym typeface="Proxima Nova Semibold"/>
                <a:hlinkClick r:id="rId6">
                  <a:extLst>
                    <a:ext uri="{A12FA001-AC4F-418D-AE19-62706E023703}">
                      <ahyp:hlinkClr val="tx"/>
                    </a:ext>
                  </a:extLst>
                </a:hlinkClick>
              </a:rPr>
              <a:t>bit.ly/sstbspanishapp</a:t>
            </a:r>
            <a:r>
              <a:rPr lang="en-US" sz="1100">
                <a:solidFill>
                  <a:schemeClr val="dk2"/>
                </a:solidFill>
                <a:latin typeface="Proxima Nova Semibold"/>
                <a:ea typeface="Proxima Nova Semibold"/>
                <a:cs typeface="Proxima Nova Semibold"/>
                <a:sym typeface="Proxima Nova Semibold"/>
              </a:rPr>
              <a:t> </a:t>
            </a:r>
            <a:endParaRPr sz="1100">
              <a:solidFill>
                <a:schemeClr val="dk2"/>
              </a:solidFill>
              <a:latin typeface="Proxima Nova Semibold"/>
              <a:ea typeface="Proxima Nova Semibold"/>
              <a:cs typeface="Proxima Nova Semibold"/>
              <a:sym typeface="Proxima Nova Semibold"/>
            </a:endParaRPr>
          </a:p>
          <a:p>
            <a:pPr indent="0" lvl="0" marL="0" rtl="0" algn="ctr">
              <a:lnSpc>
                <a:spcPct val="115000"/>
              </a:lnSpc>
              <a:spcBef>
                <a:spcPts val="800"/>
              </a:spcBef>
              <a:spcAft>
                <a:spcPts val="0"/>
              </a:spcAft>
              <a:buClr>
                <a:schemeClr val="dk1"/>
              </a:buClr>
              <a:buSzPts val="800"/>
              <a:buFont typeface="Arial"/>
              <a:buNone/>
            </a:pPr>
            <a:r>
              <a:rPr lang="en-US" sz="2100">
                <a:latin typeface="Proxima Nova"/>
                <a:ea typeface="Proxima Nova"/>
                <a:cs typeface="Proxima Nova"/>
                <a:sym typeface="Proxima Nova"/>
              </a:rPr>
              <a:t>Rapid Response Program Application </a:t>
            </a:r>
            <a:endParaRPr sz="2100">
              <a:latin typeface="Proxima Nova"/>
              <a:ea typeface="Proxima Nova"/>
              <a:cs typeface="Proxima Nova"/>
              <a:sym typeface="Proxima Nova"/>
            </a:endParaRPr>
          </a:p>
          <a:p>
            <a:pPr indent="0" lvl="0" marL="0" rtl="0" algn="ctr">
              <a:lnSpc>
                <a:spcPct val="115000"/>
              </a:lnSpc>
              <a:spcBef>
                <a:spcPts val="800"/>
              </a:spcBef>
              <a:spcAft>
                <a:spcPts val="800"/>
              </a:spcAft>
              <a:buSzPts val="3000"/>
              <a:buNone/>
            </a:pPr>
            <a:r>
              <a:rPr lang="en-US" sz="1100">
                <a:solidFill>
                  <a:schemeClr val="dk2"/>
                </a:solidFill>
                <a:latin typeface="Proxima Nova Semibold"/>
                <a:ea typeface="Proxima Nova Semibold"/>
                <a:cs typeface="Proxima Nova Semibold"/>
                <a:sym typeface="Proxima Nova Semibold"/>
              </a:rPr>
              <a:t>English: </a:t>
            </a:r>
            <a:r>
              <a:rPr lang="en-US" sz="1100" u="sng">
                <a:solidFill>
                  <a:schemeClr val="accent5"/>
                </a:solidFill>
                <a:latin typeface="Proxima Nova Semibold"/>
                <a:ea typeface="Proxima Nova Semibold"/>
                <a:cs typeface="Proxima Nova Semibold"/>
                <a:sym typeface="Proxima Nova Semibold"/>
                <a:hlinkClick r:id="rId7">
                  <a:extLst>
                    <a:ext uri="{A12FA001-AC4F-418D-AE19-62706E023703}">
                      <ahyp:hlinkClr val="tx"/>
                    </a:ext>
                  </a:extLst>
                </a:hlinkClick>
              </a:rPr>
              <a:t>covid19.startsmallthinkbig.org/request</a:t>
            </a:r>
            <a:r>
              <a:rPr lang="en-US" sz="1100">
                <a:solidFill>
                  <a:schemeClr val="dk2"/>
                </a:solidFill>
                <a:latin typeface="Proxima Nova Semibold"/>
                <a:ea typeface="Proxima Nova Semibold"/>
                <a:cs typeface="Proxima Nova Semibold"/>
                <a:sym typeface="Proxima Nova Semibold"/>
              </a:rPr>
              <a:t> </a:t>
            </a:r>
            <a:br>
              <a:rPr lang="en-US" sz="1100">
                <a:solidFill>
                  <a:schemeClr val="dk2"/>
                </a:solidFill>
                <a:latin typeface="Proxima Nova Semibold"/>
                <a:ea typeface="Proxima Nova Semibold"/>
                <a:cs typeface="Proxima Nova Semibold"/>
                <a:sym typeface="Proxima Nova Semibold"/>
              </a:rPr>
            </a:br>
            <a:r>
              <a:rPr lang="en-US" sz="1100">
                <a:solidFill>
                  <a:schemeClr val="dk2"/>
                </a:solidFill>
                <a:latin typeface="Proxima Nova Semibold"/>
                <a:ea typeface="Proxima Nova Semibold"/>
                <a:cs typeface="Proxima Nova Semibold"/>
                <a:sym typeface="Proxima Nova Semibold"/>
              </a:rPr>
              <a:t>Spanish: </a:t>
            </a:r>
            <a:r>
              <a:rPr lang="en-US" sz="1100" u="sng">
                <a:solidFill>
                  <a:schemeClr val="accent5"/>
                </a:solidFill>
                <a:latin typeface="Proxima Nova Semibold"/>
                <a:ea typeface="Proxima Nova Semibold"/>
                <a:cs typeface="Proxima Nova Semibold"/>
                <a:sym typeface="Proxima Nova Semibold"/>
                <a:hlinkClick r:id="rId8">
                  <a:extLst>
                    <a:ext uri="{A12FA001-AC4F-418D-AE19-62706E023703}">
                      <ahyp:hlinkClr val="tx"/>
                    </a:ext>
                  </a:extLst>
                </a:hlinkClick>
              </a:rPr>
              <a:t>covid19.startsmallthinkbig.org/request/esp</a:t>
            </a:r>
            <a:r>
              <a:rPr lang="en-US" sz="1100">
                <a:solidFill>
                  <a:schemeClr val="dk2"/>
                </a:solidFill>
                <a:latin typeface="Proxima Nova Semibold"/>
                <a:ea typeface="Proxima Nova Semibold"/>
                <a:cs typeface="Proxima Nova Semibold"/>
                <a:sym typeface="Proxima Nova Semibold"/>
              </a:rPr>
              <a:t> </a:t>
            </a:r>
            <a:endParaRPr sz="1100">
              <a:latin typeface="Proxima Nova Semibold"/>
              <a:ea typeface="Proxima Nova Semibold"/>
              <a:cs typeface="Proxima Nova Semibold"/>
              <a:sym typeface="Proxima Nova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ccfb04c265_0_10"/>
          <p:cNvSpPr txBox="1"/>
          <p:nvPr>
            <p:ph type="title"/>
          </p:nvPr>
        </p:nvSpPr>
        <p:spPr>
          <a:xfrm>
            <a:off x="457200" y="2258126"/>
            <a:ext cx="8229600" cy="1198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400"/>
              <a:buNone/>
            </a:pPr>
            <a:r>
              <a:rPr lang="en-US" sz="3000"/>
              <a:t>2. Attorney Review of Terms of Use and Privacy Policies</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E39925"/>
      </a:accent1>
      <a:accent2>
        <a:srgbClr val="212121"/>
      </a:accent2>
      <a:accent3>
        <a:srgbClr val="49A280"/>
      </a:accent3>
      <a:accent4>
        <a:srgbClr val="E39925"/>
      </a:accent4>
      <a:accent5>
        <a:srgbClr val="0092BC"/>
      </a:accent5>
      <a:accent6>
        <a:srgbClr val="0092BC"/>
      </a:accent6>
      <a:hlink>
        <a:srgbClr val="0092B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E39925"/>
      </a:accent1>
      <a:accent2>
        <a:srgbClr val="212121"/>
      </a:accent2>
      <a:accent3>
        <a:srgbClr val="49A280"/>
      </a:accent3>
      <a:accent4>
        <a:srgbClr val="E39925"/>
      </a:accent4>
      <a:accent5>
        <a:srgbClr val="0092BC"/>
      </a:accent5>
      <a:accent6>
        <a:srgbClr val="0092BC"/>
      </a:accent6>
      <a:hlink>
        <a:srgbClr val="0092B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eme1">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2017-04-19T18:58:43Z</dcterms:created>
  <dc:creator>AS</dc:creator>
</cp:coreProperties>
</file>